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107"/>
  </p:notesMasterIdLst>
  <p:handoutMasterIdLst>
    <p:handoutMasterId r:id="rId108"/>
  </p:handoutMasterIdLst>
  <p:sldIdLst>
    <p:sldId id="256" r:id="rId2"/>
    <p:sldId id="299" r:id="rId3"/>
    <p:sldId id="300" r:id="rId4"/>
    <p:sldId id="257" r:id="rId5"/>
    <p:sldId id="258" r:id="rId6"/>
    <p:sldId id="260" r:id="rId7"/>
    <p:sldId id="265" r:id="rId8"/>
    <p:sldId id="266" r:id="rId9"/>
    <p:sldId id="268" r:id="rId10"/>
    <p:sldId id="269" r:id="rId11"/>
    <p:sldId id="404" r:id="rId12"/>
    <p:sldId id="405" r:id="rId13"/>
    <p:sldId id="406" r:id="rId14"/>
    <p:sldId id="407" r:id="rId15"/>
    <p:sldId id="270" r:id="rId16"/>
    <p:sldId id="271" r:id="rId17"/>
    <p:sldId id="272" r:id="rId18"/>
    <p:sldId id="273" r:id="rId19"/>
    <p:sldId id="275" r:id="rId20"/>
    <p:sldId id="276" r:id="rId21"/>
    <p:sldId id="277" r:id="rId22"/>
    <p:sldId id="279" r:id="rId23"/>
    <p:sldId id="281" r:id="rId24"/>
    <p:sldId id="285" r:id="rId25"/>
    <p:sldId id="282" r:id="rId26"/>
    <p:sldId id="283" r:id="rId27"/>
    <p:sldId id="290" r:id="rId28"/>
    <p:sldId id="301" r:id="rId29"/>
    <p:sldId id="291" r:id="rId30"/>
    <p:sldId id="293" r:id="rId31"/>
    <p:sldId id="294" r:id="rId32"/>
    <p:sldId id="295" r:id="rId33"/>
    <p:sldId id="296" r:id="rId34"/>
    <p:sldId id="302"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9" r:id="rId50"/>
    <p:sldId id="320" r:id="rId51"/>
    <p:sldId id="321" r:id="rId52"/>
    <p:sldId id="322" r:id="rId53"/>
    <p:sldId id="323" r:id="rId54"/>
    <p:sldId id="324" r:id="rId55"/>
    <p:sldId id="329" r:id="rId56"/>
    <p:sldId id="330" r:id="rId57"/>
    <p:sldId id="331" r:id="rId58"/>
    <p:sldId id="332" r:id="rId59"/>
    <p:sldId id="333" r:id="rId60"/>
    <p:sldId id="334" r:id="rId61"/>
    <p:sldId id="335" r:id="rId62"/>
    <p:sldId id="336" r:id="rId63"/>
    <p:sldId id="339" r:id="rId64"/>
    <p:sldId id="340" r:id="rId65"/>
    <p:sldId id="341" r:id="rId66"/>
    <p:sldId id="344" r:id="rId67"/>
    <p:sldId id="345" r:id="rId68"/>
    <p:sldId id="346" r:id="rId69"/>
    <p:sldId id="347" r:id="rId70"/>
    <p:sldId id="348" r:id="rId71"/>
    <p:sldId id="349" r:id="rId72"/>
    <p:sldId id="350" r:id="rId73"/>
    <p:sldId id="351" r:id="rId74"/>
    <p:sldId id="352" r:id="rId75"/>
    <p:sldId id="353" r:id="rId76"/>
    <p:sldId id="354" r:id="rId77"/>
    <p:sldId id="355" r:id="rId78"/>
    <p:sldId id="365" r:id="rId79"/>
    <p:sldId id="366" r:id="rId80"/>
    <p:sldId id="367" r:id="rId81"/>
    <p:sldId id="368" r:id="rId82"/>
    <p:sldId id="369" r:id="rId83"/>
    <p:sldId id="370" r:id="rId84"/>
    <p:sldId id="371" r:id="rId85"/>
    <p:sldId id="372" r:id="rId86"/>
    <p:sldId id="373" r:id="rId87"/>
    <p:sldId id="374" r:id="rId88"/>
    <p:sldId id="375" r:id="rId89"/>
    <p:sldId id="376" r:id="rId90"/>
    <p:sldId id="377" r:id="rId91"/>
    <p:sldId id="378" r:id="rId92"/>
    <p:sldId id="379" r:id="rId93"/>
    <p:sldId id="380" r:id="rId94"/>
    <p:sldId id="381" r:id="rId95"/>
    <p:sldId id="382" r:id="rId96"/>
    <p:sldId id="392" r:id="rId97"/>
    <p:sldId id="393" r:id="rId98"/>
    <p:sldId id="394" r:id="rId99"/>
    <p:sldId id="395" r:id="rId100"/>
    <p:sldId id="396" r:id="rId101"/>
    <p:sldId id="399" r:id="rId102"/>
    <p:sldId id="400" r:id="rId103"/>
    <p:sldId id="401" r:id="rId104"/>
    <p:sldId id="402" r:id="rId105"/>
    <p:sldId id="403" r:id="rId106"/>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993300"/>
    <a:srgbClr val="9900FF"/>
    <a:srgbClr val="6600FF"/>
    <a:srgbClr val="9966FF"/>
    <a:srgbClr val="25037B"/>
    <a:srgbClr val="00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815" autoAdjust="0"/>
    <p:restoredTop sz="92667" autoAdjust="0"/>
  </p:normalViewPr>
  <p:slideViewPr>
    <p:cSldViewPr>
      <p:cViewPr>
        <p:scale>
          <a:sx n="68" d="100"/>
          <a:sy n="68" d="100"/>
        </p:scale>
        <p:origin x="-11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21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r-TR"/>
          </a:p>
        </p:txBody>
      </p:sp>
      <p:sp>
        <p:nvSpPr>
          <p:cNvPr id="15667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15667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15667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E11C24B-EA99-485A-8B3D-07BCA2BAC065}" type="slidenum">
              <a:rPr lang="tr-TR"/>
              <a:pPr>
                <a:defRPr/>
              </a:pPr>
              <a:t>‹#›</a:t>
            </a:fld>
            <a:endParaRPr lang="tr-TR"/>
          </a:p>
        </p:txBody>
      </p:sp>
    </p:spTree>
    <p:extLst>
      <p:ext uri="{BB962C8B-B14F-4D97-AF65-F5344CB8AC3E}">
        <p14:creationId xmlns:p14="http://schemas.microsoft.com/office/powerpoint/2010/main" val="13743945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6-04-30T06:13:24.89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0,'0'50,"0"-26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r-TR"/>
          </a:p>
        </p:txBody>
      </p:sp>
      <p:sp>
        <p:nvSpPr>
          <p:cNvPr id="6144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13824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144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6144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44F4F48-7758-4959-B93C-0B2CC8B95CC2}" type="slidenum">
              <a:rPr lang="tr-TR"/>
              <a:pPr>
                <a:defRPr/>
              </a:pPr>
              <a:t>‹#›</a:t>
            </a:fld>
            <a:endParaRPr lang="tr-TR"/>
          </a:p>
        </p:txBody>
      </p:sp>
    </p:spTree>
    <p:extLst>
      <p:ext uri="{BB962C8B-B14F-4D97-AF65-F5344CB8AC3E}">
        <p14:creationId xmlns:p14="http://schemas.microsoft.com/office/powerpoint/2010/main" val="37068960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4F4C12-EFD4-48E8-B636-79204BA5A326}" type="slidenum">
              <a:rPr lang="tr-TR" smtClean="0"/>
              <a:pPr eaLnBrk="1" hangingPunct="1"/>
              <a:t>1</a:t>
            </a:fld>
            <a:endParaRPr lang="tr-TR" smtClean="0"/>
          </a:p>
        </p:txBody>
      </p:sp>
      <p:sp>
        <p:nvSpPr>
          <p:cNvPr id="139267" name="Rectangle 2"/>
          <p:cNvSpPr>
            <a:spLocks noGrp="1" noRot="1" noChangeAspect="1" noChangeArrowheads="1" noTextEdit="1"/>
          </p:cNvSpPr>
          <p:nvPr>
            <p:ph type="sldImg"/>
          </p:nvPr>
        </p:nvSpPr>
        <p:spPr>
          <a:xfrm>
            <a:off x="917575" y="744538"/>
            <a:ext cx="4962525" cy="3722687"/>
          </a:xfrm>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E14DB0-A649-4A07-8413-8AEBEE03954B}" type="slidenum">
              <a:rPr lang="tr-TR" smtClean="0"/>
              <a:pPr eaLnBrk="1" hangingPunct="1"/>
              <a:t>4</a:t>
            </a:fld>
            <a:endParaRPr lang="tr-TR" smtClean="0"/>
          </a:p>
        </p:txBody>
      </p:sp>
      <p:sp>
        <p:nvSpPr>
          <p:cNvPr id="140291" name="Rectangle 2"/>
          <p:cNvSpPr>
            <a:spLocks noGrp="1" noRot="1" noChangeAspect="1" noChangeArrowheads="1" noTextEdit="1"/>
          </p:cNvSpPr>
          <p:nvPr>
            <p:ph type="sldImg"/>
          </p:nvPr>
        </p:nvSpPr>
        <p:spPr>
          <a:xfrm>
            <a:off x="917575" y="744538"/>
            <a:ext cx="4962525" cy="3722687"/>
          </a:xfrm>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EF0100-46E5-48EB-BA35-ACAA5A9F5270}" type="slidenum">
              <a:rPr lang="tr-TR" smtClean="0"/>
              <a:pPr eaLnBrk="1" hangingPunct="1"/>
              <a:t>5</a:t>
            </a:fld>
            <a:endParaRPr lang="tr-TR" smtClean="0"/>
          </a:p>
        </p:txBody>
      </p:sp>
      <p:sp>
        <p:nvSpPr>
          <p:cNvPr id="141315" name="Rectangle 2"/>
          <p:cNvSpPr>
            <a:spLocks noGrp="1" noRot="1" noChangeAspect="1" noChangeArrowheads="1" noTextEdit="1"/>
          </p:cNvSpPr>
          <p:nvPr>
            <p:ph type="sldImg"/>
          </p:nvPr>
        </p:nvSpPr>
        <p:spPr>
          <a:xfrm>
            <a:off x="917575" y="744538"/>
            <a:ext cx="4962525" cy="3722687"/>
          </a:xfrm>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91C923-1A09-4D2F-9844-44BBB7348AE0}" type="slidenum">
              <a:rPr lang="tr-TR" smtClean="0"/>
              <a:pPr eaLnBrk="1" hangingPunct="1"/>
              <a:t>6</a:t>
            </a:fld>
            <a:endParaRPr lang="tr-TR" smtClean="0"/>
          </a:p>
        </p:txBody>
      </p:sp>
      <p:sp>
        <p:nvSpPr>
          <p:cNvPr id="142339" name="Rectangle 2"/>
          <p:cNvSpPr>
            <a:spLocks noGrp="1" noRot="1" noChangeAspect="1" noChangeArrowheads="1" noTextEdit="1"/>
          </p:cNvSpPr>
          <p:nvPr>
            <p:ph type="sldImg"/>
          </p:nvPr>
        </p:nvSpPr>
        <p:spPr>
          <a:xfrm>
            <a:off x="917575" y="744538"/>
            <a:ext cx="4962525" cy="3722687"/>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71D7C3-6704-46E5-ACE8-82183926D5A3}" type="slidenum">
              <a:rPr lang="tr-TR" smtClean="0"/>
              <a:pPr eaLnBrk="1" hangingPunct="1"/>
              <a:t>34</a:t>
            </a:fld>
            <a:endParaRPr lang="tr-TR" smtClean="0"/>
          </a:p>
        </p:txBody>
      </p:sp>
      <p:sp>
        <p:nvSpPr>
          <p:cNvPr id="143363" name="Rectangle 2"/>
          <p:cNvSpPr>
            <a:spLocks noGrp="1" noRot="1" noChangeAspect="1" noChangeArrowheads="1" noTextEdit="1"/>
          </p:cNvSpPr>
          <p:nvPr>
            <p:ph type="sldImg"/>
          </p:nvPr>
        </p:nvSpPr>
        <p:spPr>
          <a:xfrm>
            <a:off x="917575" y="744538"/>
            <a:ext cx="4962525" cy="3722687"/>
          </a:xfrm>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BAA6C4-26DD-4E10-8D0F-488048C487CD}" type="slidenum">
              <a:rPr lang="tr-TR" smtClean="0"/>
              <a:pPr eaLnBrk="1" hangingPunct="1"/>
              <a:t>55</a:t>
            </a:fld>
            <a:endParaRPr lang="tr-TR" smtClean="0"/>
          </a:p>
        </p:txBody>
      </p:sp>
      <p:sp>
        <p:nvSpPr>
          <p:cNvPr id="144387" name="Rectangle 2"/>
          <p:cNvSpPr>
            <a:spLocks noGrp="1" noRot="1" noChangeAspect="1" noChangeArrowheads="1" noTextEdit="1"/>
          </p:cNvSpPr>
          <p:nvPr>
            <p:ph type="sldImg"/>
          </p:nvPr>
        </p:nvSpPr>
        <p:spPr>
          <a:xfrm>
            <a:off x="917575" y="744538"/>
            <a:ext cx="4962525" cy="3722687"/>
          </a:xfrm>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tr-T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tr-T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tr-T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tr-T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tr-T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tr-T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tr-T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tr-T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tr-T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tr-T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tr-T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tr-T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tr-T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tr-T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tr-T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tr-T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tr-T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tr-T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tr-T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tr-T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tr-T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tr-T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tr-T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tr-T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tr-T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tr-T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tr-T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tr-T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tr-T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tr-T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tr-T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tr-T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tr-TR"/>
          </a:p>
        </p:txBody>
      </p:sp>
      <p:sp>
        <p:nvSpPr>
          <p:cNvPr id="102403" name="Rectangle 3"/>
          <p:cNvSpPr>
            <a:spLocks noGrp="1" noChangeArrowheads="1"/>
          </p:cNvSpPr>
          <p:nvPr>
            <p:ph type="ctrTitle"/>
          </p:nvPr>
        </p:nvSpPr>
        <p:spPr>
          <a:xfrm>
            <a:off x="315913" y="466725"/>
            <a:ext cx="6781800" cy="2133600"/>
          </a:xfrm>
        </p:spPr>
        <p:txBody>
          <a:bodyPr/>
          <a:lstStyle>
            <a:lvl1pPr algn="r">
              <a:defRPr sz="4800"/>
            </a:lvl1pPr>
          </a:lstStyle>
          <a:p>
            <a:r>
              <a:rPr lang="tr-TR" altLang="en-US"/>
              <a:t>Asıl başlık stili için tıklatın</a:t>
            </a:r>
          </a:p>
        </p:txBody>
      </p:sp>
      <p:sp>
        <p:nvSpPr>
          <p:cNvPr id="10240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tr-TR" altLang="en-US"/>
              <a:t>Asıl alt başlık stilini düzenlemek için tıklatın</a:t>
            </a:r>
          </a:p>
        </p:txBody>
      </p:sp>
      <p:sp>
        <p:nvSpPr>
          <p:cNvPr id="38" name="Rectangle 5"/>
          <p:cNvSpPr>
            <a:spLocks noGrp="1" noChangeArrowheads="1"/>
          </p:cNvSpPr>
          <p:nvPr>
            <p:ph type="dt" sz="half" idx="10"/>
          </p:nvPr>
        </p:nvSpPr>
        <p:spPr/>
        <p:txBody>
          <a:bodyPr/>
          <a:lstStyle>
            <a:lvl1pPr>
              <a:defRPr/>
            </a:lvl1pPr>
          </a:lstStyle>
          <a:p>
            <a:pPr>
              <a:defRPr/>
            </a:pPr>
            <a:endParaRPr lang="tr-TR" altLang="en-US"/>
          </a:p>
        </p:txBody>
      </p:sp>
      <p:sp>
        <p:nvSpPr>
          <p:cNvPr id="39" name="Rectangle 6"/>
          <p:cNvSpPr>
            <a:spLocks noGrp="1" noChangeArrowheads="1"/>
          </p:cNvSpPr>
          <p:nvPr>
            <p:ph type="ftr" sz="quarter" idx="11"/>
          </p:nvPr>
        </p:nvSpPr>
        <p:spPr/>
        <p:txBody>
          <a:bodyPr/>
          <a:lstStyle>
            <a:lvl1pPr>
              <a:defRPr/>
            </a:lvl1pPr>
          </a:lstStyle>
          <a:p>
            <a:pPr>
              <a:defRPr/>
            </a:pPr>
            <a:endParaRPr lang="tr-TR" altLang="en-US"/>
          </a:p>
        </p:txBody>
      </p:sp>
      <p:sp>
        <p:nvSpPr>
          <p:cNvPr id="40" name="Rectangle 7"/>
          <p:cNvSpPr>
            <a:spLocks noGrp="1" noChangeArrowheads="1"/>
          </p:cNvSpPr>
          <p:nvPr>
            <p:ph type="sldNum" sz="quarter" idx="12"/>
          </p:nvPr>
        </p:nvSpPr>
        <p:spPr/>
        <p:txBody>
          <a:bodyPr/>
          <a:lstStyle>
            <a:lvl1pPr>
              <a:defRPr/>
            </a:lvl1pPr>
          </a:lstStyle>
          <a:p>
            <a:pPr>
              <a:defRPr/>
            </a:pPr>
            <a:fld id="{74DFF22D-AA88-4E97-9B00-7A45F2CD33FF}" type="slidenum">
              <a:rPr lang="tr-TR" altLang="en-US"/>
              <a:pPr>
                <a:defRPr/>
              </a:pPr>
              <a:t>‹#›</a:t>
            </a:fld>
            <a:endParaRPr lang="tr-TR" altLang="en-US"/>
          </a:p>
        </p:txBody>
      </p:sp>
    </p:spTree>
    <p:extLst>
      <p:ext uri="{BB962C8B-B14F-4D97-AF65-F5344CB8AC3E}">
        <p14:creationId xmlns:p14="http://schemas.microsoft.com/office/powerpoint/2010/main" val="218275098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tr-TR" altLang="en-US"/>
          </a:p>
        </p:txBody>
      </p:sp>
      <p:sp>
        <p:nvSpPr>
          <p:cNvPr id="6" name="Rectangle 7"/>
          <p:cNvSpPr>
            <a:spLocks noGrp="1" noChangeArrowheads="1"/>
          </p:cNvSpPr>
          <p:nvPr>
            <p:ph type="sldNum" sz="quarter" idx="12"/>
          </p:nvPr>
        </p:nvSpPr>
        <p:spPr>
          <a:ln/>
        </p:spPr>
        <p:txBody>
          <a:bodyPr/>
          <a:lstStyle>
            <a:lvl1pPr>
              <a:defRPr/>
            </a:lvl1pPr>
          </a:lstStyle>
          <a:p>
            <a:pPr>
              <a:defRPr/>
            </a:pPr>
            <a:fld id="{4D0E1334-63ED-4FD1-A9AC-A0A3E1339BCE}" type="slidenum">
              <a:rPr lang="tr-TR" altLang="en-US"/>
              <a:pPr>
                <a:defRPr/>
              </a:pPr>
              <a:t>‹#›</a:t>
            </a:fld>
            <a:endParaRPr lang="tr-TR" altLang="en-US"/>
          </a:p>
        </p:txBody>
      </p:sp>
    </p:spTree>
    <p:extLst>
      <p:ext uri="{BB962C8B-B14F-4D97-AF65-F5344CB8AC3E}">
        <p14:creationId xmlns:p14="http://schemas.microsoft.com/office/powerpoint/2010/main" val="56012123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122238"/>
            <a:ext cx="2057400" cy="6008687"/>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122238"/>
            <a:ext cx="6019800" cy="600868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tr-TR" altLang="en-US"/>
          </a:p>
        </p:txBody>
      </p:sp>
      <p:sp>
        <p:nvSpPr>
          <p:cNvPr id="6" name="Rectangle 7"/>
          <p:cNvSpPr>
            <a:spLocks noGrp="1" noChangeArrowheads="1"/>
          </p:cNvSpPr>
          <p:nvPr>
            <p:ph type="sldNum" sz="quarter" idx="12"/>
          </p:nvPr>
        </p:nvSpPr>
        <p:spPr>
          <a:ln/>
        </p:spPr>
        <p:txBody>
          <a:bodyPr/>
          <a:lstStyle>
            <a:lvl1pPr>
              <a:defRPr/>
            </a:lvl1pPr>
          </a:lstStyle>
          <a:p>
            <a:pPr>
              <a:defRPr/>
            </a:pPr>
            <a:fld id="{DCCC92D3-B22F-44A2-9312-AF48AF13EB45}" type="slidenum">
              <a:rPr lang="tr-TR" altLang="en-US"/>
              <a:pPr>
                <a:defRPr/>
              </a:pPr>
              <a:t>‹#›</a:t>
            </a:fld>
            <a:endParaRPr lang="tr-TR" altLang="en-US"/>
          </a:p>
        </p:txBody>
      </p:sp>
    </p:spTree>
    <p:extLst>
      <p:ext uri="{BB962C8B-B14F-4D97-AF65-F5344CB8AC3E}">
        <p14:creationId xmlns:p14="http://schemas.microsoft.com/office/powerpoint/2010/main" val="315464359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tr-TR" altLang="en-US"/>
          </a:p>
        </p:txBody>
      </p:sp>
      <p:sp>
        <p:nvSpPr>
          <p:cNvPr id="6" name="Rectangle 7"/>
          <p:cNvSpPr>
            <a:spLocks noGrp="1" noChangeArrowheads="1"/>
          </p:cNvSpPr>
          <p:nvPr>
            <p:ph type="sldNum" sz="quarter" idx="12"/>
          </p:nvPr>
        </p:nvSpPr>
        <p:spPr>
          <a:ln/>
        </p:spPr>
        <p:txBody>
          <a:bodyPr/>
          <a:lstStyle>
            <a:lvl1pPr>
              <a:defRPr/>
            </a:lvl1pPr>
          </a:lstStyle>
          <a:p>
            <a:pPr>
              <a:defRPr/>
            </a:pPr>
            <a:fld id="{BC974150-AF2F-4E69-89BF-AFAF7F1EB1A5}" type="slidenum">
              <a:rPr lang="tr-TR" altLang="en-US"/>
              <a:pPr>
                <a:defRPr/>
              </a:pPr>
              <a:t>‹#›</a:t>
            </a:fld>
            <a:endParaRPr lang="tr-TR" altLang="en-US"/>
          </a:p>
        </p:txBody>
      </p:sp>
    </p:spTree>
    <p:extLst>
      <p:ext uri="{BB962C8B-B14F-4D97-AF65-F5344CB8AC3E}">
        <p14:creationId xmlns:p14="http://schemas.microsoft.com/office/powerpoint/2010/main" val="356611277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dt" sz="half" idx="10"/>
          </p:nvPr>
        </p:nvSpPr>
        <p:spPr>
          <a:ln/>
        </p:spPr>
        <p:txBody>
          <a:bodyPr/>
          <a:lstStyle>
            <a:lvl1pPr>
              <a:defRPr/>
            </a:lvl1pPr>
          </a:lstStyle>
          <a:p>
            <a:pPr>
              <a:defRPr/>
            </a:pPr>
            <a:endParaRPr lang="tr-TR"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tr-TR" altLang="en-US"/>
          </a:p>
        </p:txBody>
      </p:sp>
      <p:sp>
        <p:nvSpPr>
          <p:cNvPr id="6" name="Rectangle 7"/>
          <p:cNvSpPr>
            <a:spLocks noGrp="1" noChangeArrowheads="1"/>
          </p:cNvSpPr>
          <p:nvPr>
            <p:ph type="sldNum" sz="quarter" idx="12"/>
          </p:nvPr>
        </p:nvSpPr>
        <p:spPr>
          <a:ln/>
        </p:spPr>
        <p:txBody>
          <a:bodyPr/>
          <a:lstStyle>
            <a:lvl1pPr>
              <a:defRPr/>
            </a:lvl1pPr>
          </a:lstStyle>
          <a:p>
            <a:pPr>
              <a:defRPr/>
            </a:pPr>
            <a:fld id="{70D04749-77ED-45D4-9933-B3B3414C0E3D}" type="slidenum">
              <a:rPr lang="tr-TR" altLang="en-US"/>
              <a:pPr>
                <a:defRPr/>
              </a:pPr>
              <a:t>‹#›</a:t>
            </a:fld>
            <a:endParaRPr lang="tr-TR" altLang="en-US"/>
          </a:p>
        </p:txBody>
      </p:sp>
    </p:spTree>
    <p:extLst>
      <p:ext uri="{BB962C8B-B14F-4D97-AF65-F5344CB8AC3E}">
        <p14:creationId xmlns:p14="http://schemas.microsoft.com/office/powerpoint/2010/main" val="217200176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sz="half" idx="10"/>
          </p:nvPr>
        </p:nvSpPr>
        <p:spPr>
          <a:ln/>
        </p:spPr>
        <p:txBody>
          <a:bodyPr/>
          <a:lstStyle>
            <a:lvl1pPr>
              <a:defRPr/>
            </a:lvl1pPr>
          </a:lstStyle>
          <a:p>
            <a:pPr>
              <a:defRPr/>
            </a:pPr>
            <a:endParaRPr lang="tr-TR"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tr-TR" altLang="en-US"/>
          </a:p>
        </p:txBody>
      </p:sp>
      <p:sp>
        <p:nvSpPr>
          <p:cNvPr id="7" name="Rectangle 7"/>
          <p:cNvSpPr>
            <a:spLocks noGrp="1" noChangeArrowheads="1"/>
          </p:cNvSpPr>
          <p:nvPr>
            <p:ph type="sldNum" sz="quarter" idx="12"/>
          </p:nvPr>
        </p:nvSpPr>
        <p:spPr>
          <a:ln/>
        </p:spPr>
        <p:txBody>
          <a:bodyPr/>
          <a:lstStyle>
            <a:lvl1pPr>
              <a:defRPr/>
            </a:lvl1pPr>
          </a:lstStyle>
          <a:p>
            <a:pPr>
              <a:defRPr/>
            </a:pPr>
            <a:fld id="{DB92F565-7125-4DED-B37D-EB208EB9F671}" type="slidenum">
              <a:rPr lang="tr-TR" altLang="en-US"/>
              <a:pPr>
                <a:defRPr/>
              </a:pPr>
              <a:t>‹#›</a:t>
            </a:fld>
            <a:endParaRPr lang="tr-TR" altLang="en-US"/>
          </a:p>
        </p:txBody>
      </p:sp>
    </p:spTree>
    <p:extLst>
      <p:ext uri="{BB962C8B-B14F-4D97-AF65-F5344CB8AC3E}">
        <p14:creationId xmlns:p14="http://schemas.microsoft.com/office/powerpoint/2010/main" val="244633896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dt" sz="half" idx="10"/>
          </p:nvPr>
        </p:nvSpPr>
        <p:spPr>
          <a:ln/>
        </p:spPr>
        <p:txBody>
          <a:bodyPr/>
          <a:lstStyle>
            <a:lvl1pPr>
              <a:defRPr/>
            </a:lvl1pPr>
          </a:lstStyle>
          <a:p>
            <a:pPr>
              <a:defRPr/>
            </a:pPr>
            <a:endParaRPr lang="tr-TR"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tr-TR" altLang="en-US"/>
          </a:p>
        </p:txBody>
      </p:sp>
      <p:sp>
        <p:nvSpPr>
          <p:cNvPr id="9" name="Rectangle 7"/>
          <p:cNvSpPr>
            <a:spLocks noGrp="1" noChangeArrowheads="1"/>
          </p:cNvSpPr>
          <p:nvPr>
            <p:ph type="sldNum" sz="quarter" idx="12"/>
          </p:nvPr>
        </p:nvSpPr>
        <p:spPr>
          <a:ln/>
        </p:spPr>
        <p:txBody>
          <a:bodyPr/>
          <a:lstStyle>
            <a:lvl1pPr>
              <a:defRPr/>
            </a:lvl1pPr>
          </a:lstStyle>
          <a:p>
            <a:pPr>
              <a:defRPr/>
            </a:pPr>
            <a:fld id="{8A99D16E-FC48-4378-92DA-69CDADB7B804}" type="slidenum">
              <a:rPr lang="tr-TR" altLang="en-US"/>
              <a:pPr>
                <a:defRPr/>
              </a:pPr>
              <a:t>‹#›</a:t>
            </a:fld>
            <a:endParaRPr lang="tr-TR" altLang="en-US"/>
          </a:p>
        </p:txBody>
      </p:sp>
    </p:spTree>
    <p:extLst>
      <p:ext uri="{BB962C8B-B14F-4D97-AF65-F5344CB8AC3E}">
        <p14:creationId xmlns:p14="http://schemas.microsoft.com/office/powerpoint/2010/main" val="194372546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dt" sz="half" idx="10"/>
          </p:nvPr>
        </p:nvSpPr>
        <p:spPr>
          <a:ln/>
        </p:spPr>
        <p:txBody>
          <a:bodyPr/>
          <a:lstStyle>
            <a:lvl1pPr>
              <a:defRPr/>
            </a:lvl1pPr>
          </a:lstStyle>
          <a:p>
            <a:pPr>
              <a:defRPr/>
            </a:pPr>
            <a:endParaRPr lang="tr-TR"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tr-TR" altLang="en-US"/>
          </a:p>
        </p:txBody>
      </p:sp>
      <p:sp>
        <p:nvSpPr>
          <p:cNvPr id="5" name="Rectangle 7"/>
          <p:cNvSpPr>
            <a:spLocks noGrp="1" noChangeArrowheads="1"/>
          </p:cNvSpPr>
          <p:nvPr>
            <p:ph type="sldNum" sz="quarter" idx="12"/>
          </p:nvPr>
        </p:nvSpPr>
        <p:spPr>
          <a:ln/>
        </p:spPr>
        <p:txBody>
          <a:bodyPr/>
          <a:lstStyle>
            <a:lvl1pPr>
              <a:defRPr/>
            </a:lvl1pPr>
          </a:lstStyle>
          <a:p>
            <a:pPr>
              <a:defRPr/>
            </a:pPr>
            <a:fld id="{23E2689B-BB3F-48B4-9AD4-CFC2D70E7856}" type="slidenum">
              <a:rPr lang="tr-TR" altLang="en-US"/>
              <a:pPr>
                <a:defRPr/>
              </a:pPr>
              <a:t>‹#›</a:t>
            </a:fld>
            <a:endParaRPr lang="tr-TR" altLang="en-US"/>
          </a:p>
        </p:txBody>
      </p:sp>
    </p:spTree>
    <p:extLst>
      <p:ext uri="{BB962C8B-B14F-4D97-AF65-F5344CB8AC3E}">
        <p14:creationId xmlns:p14="http://schemas.microsoft.com/office/powerpoint/2010/main" val="3263636634"/>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tr-TR"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tr-TR" altLang="en-US"/>
          </a:p>
        </p:txBody>
      </p:sp>
      <p:sp>
        <p:nvSpPr>
          <p:cNvPr id="4" name="Rectangle 7"/>
          <p:cNvSpPr>
            <a:spLocks noGrp="1" noChangeArrowheads="1"/>
          </p:cNvSpPr>
          <p:nvPr>
            <p:ph type="sldNum" sz="quarter" idx="12"/>
          </p:nvPr>
        </p:nvSpPr>
        <p:spPr>
          <a:ln/>
        </p:spPr>
        <p:txBody>
          <a:bodyPr/>
          <a:lstStyle>
            <a:lvl1pPr>
              <a:defRPr/>
            </a:lvl1pPr>
          </a:lstStyle>
          <a:p>
            <a:pPr>
              <a:defRPr/>
            </a:pPr>
            <a:fld id="{D3AB2BC3-DBBF-4EC0-BDC1-D4D49422ED6E}" type="slidenum">
              <a:rPr lang="tr-TR" altLang="en-US"/>
              <a:pPr>
                <a:defRPr/>
              </a:pPr>
              <a:t>‹#›</a:t>
            </a:fld>
            <a:endParaRPr lang="tr-TR" altLang="en-US"/>
          </a:p>
        </p:txBody>
      </p:sp>
    </p:spTree>
    <p:extLst>
      <p:ext uri="{BB962C8B-B14F-4D97-AF65-F5344CB8AC3E}">
        <p14:creationId xmlns:p14="http://schemas.microsoft.com/office/powerpoint/2010/main" val="59507678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tr-TR" altLang="en-US"/>
          </a:p>
        </p:txBody>
      </p:sp>
      <p:sp>
        <p:nvSpPr>
          <p:cNvPr id="7" name="Rectangle 7"/>
          <p:cNvSpPr>
            <a:spLocks noGrp="1" noChangeArrowheads="1"/>
          </p:cNvSpPr>
          <p:nvPr>
            <p:ph type="sldNum" sz="quarter" idx="12"/>
          </p:nvPr>
        </p:nvSpPr>
        <p:spPr>
          <a:ln/>
        </p:spPr>
        <p:txBody>
          <a:bodyPr/>
          <a:lstStyle>
            <a:lvl1pPr>
              <a:defRPr/>
            </a:lvl1pPr>
          </a:lstStyle>
          <a:p>
            <a:pPr>
              <a:defRPr/>
            </a:pPr>
            <a:fld id="{326240E3-BE52-40B1-B1A1-E8F5BADE5535}" type="slidenum">
              <a:rPr lang="tr-TR" altLang="en-US"/>
              <a:pPr>
                <a:defRPr/>
              </a:pPr>
              <a:t>‹#›</a:t>
            </a:fld>
            <a:endParaRPr lang="tr-TR" altLang="en-US"/>
          </a:p>
        </p:txBody>
      </p:sp>
    </p:spTree>
    <p:extLst>
      <p:ext uri="{BB962C8B-B14F-4D97-AF65-F5344CB8AC3E}">
        <p14:creationId xmlns:p14="http://schemas.microsoft.com/office/powerpoint/2010/main" val="5632357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tr-TR" altLang="en-US"/>
          </a:p>
        </p:txBody>
      </p:sp>
      <p:sp>
        <p:nvSpPr>
          <p:cNvPr id="7" name="Rectangle 7"/>
          <p:cNvSpPr>
            <a:spLocks noGrp="1" noChangeArrowheads="1"/>
          </p:cNvSpPr>
          <p:nvPr>
            <p:ph type="sldNum" sz="quarter" idx="12"/>
          </p:nvPr>
        </p:nvSpPr>
        <p:spPr>
          <a:ln/>
        </p:spPr>
        <p:txBody>
          <a:bodyPr/>
          <a:lstStyle>
            <a:lvl1pPr>
              <a:defRPr/>
            </a:lvl1pPr>
          </a:lstStyle>
          <a:p>
            <a:pPr>
              <a:defRPr/>
            </a:pPr>
            <a:fld id="{4D33ABE4-73D9-462D-9A0C-58EDF7F378FB}" type="slidenum">
              <a:rPr lang="tr-TR" altLang="en-US"/>
              <a:pPr>
                <a:defRPr/>
              </a:pPr>
              <a:t>‹#›</a:t>
            </a:fld>
            <a:endParaRPr lang="tr-TR" altLang="en-US"/>
          </a:p>
        </p:txBody>
      </p:sp>
    </p:spTree>
    <p:extLst>
      <p:ext uri="{BB962C8B-B14F-4D97-AF65-F5344CB8AC3E}">
        <p14:creationId xmlns:p14="http://schemas.microsoft.com/office/powerpoint/2010/main" val="261483614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tr-TR"/>
          </a:p>
        </p:txBody>
      </p:sp>
      <p:sp>
        <p:nvSpPr>
          <p:cNvPr id="5123"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ltLang="en-US" smtClean="0"/>
              <a:t>Asıl başlık stili için tıklatın</a:t>
            </a:r>
          </a:p>
        </p:txBody>
      </p:sp>
      <p:sp>
        <p:nvSpPr>
          <p:cNvPr id="5124"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p>
        </p:txBody>
      </p:sp>
      <p:sp>
        <p:nvSpPr>
          <p:cNvPr id="10138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tr-TR" altLang="en-US"/>
          </a:p>
        </p:txBody>
      </p:sp>
      <p:sp>
        <p:nvSpPr>
          <p:cNvPr id="10138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tr-TR" altLang="en-US"/>
          </a:p>
        </p:txBody>
      </p:sp>
      <p:sp>
        <p:nvSpPr>
          <p:cNvPr id="10138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CC1E7223-8D50-4BC5-B76B-76B7937218F9}" type="slidenum">
              <a:rPr lang="tr-TR" altLang="en-US"/>
              <a:pPr>
                <a:defRPr/>
              </a:pPr>
              <a:t>‹#›</a:t>
            </a:fld>
            <a:endParaRPr lang="tr-TR" altLang="en-US"/>
          </a:p>
        </p:txBody>
      </p:sp>
      <p:grpSp>
        <p:nvGrpSpPr>
          <p:cNvPr id="5128" name="Group 8"/>
          <p:cNvGrpSpPr>
            <a:grpSpLocks/>
          </p:cNvGrpSpPr>
          <p:nvPr/>
        </p:nvGrpSpPr>
        <p:grpSpPr bwMode="auto">
          <a:xfrm>
            <a:off x="8153400" y="152400"/>
            <a:ext cx="792163" cy="1295400"/>
            <a:chOff x="5136" y="960"/>
            <a:chExt cx="528" cy="864"/>
          </a:xfrm>
        </p:grpSpPr>
        <p:sp>
          <p:nvSpPr>
            <p:cNvPr id="10138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tr-TR"/>
            </a:p>
          </p:txBody>
        </p:sp>
        <p:sp>
          <p:nvSpPr>
            <p:cNvPr id="101386"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tr-TR"/>
            </a:p>
          </p:txBody>
        </p:sp>
        <p:sp>
          <p:nvSpPr>
            <p:cNvPr id="101387"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a:defRPr/>
              </a:pPr>
              <a:endParaRPr lang="tr-TR"/>
            </a:p>
          </p:txBody>
        </p:sp>
        <p:sp>
          <p:nvSpPr>
            <p:cNvPr id="101388"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tr-TR"/>
            </a:p>
          </p:txBody>
        </p:sp>
        <p:sp>
          <p:nvSpPr>
            <p:cNvPr id="101389"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tr-TR"/>
            </a:p>
          </p:txBody>
        </p:sp>
        <p:sp>
          <p:nvSpPr>
            <p:cNvPr id="101390"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a:defRPr/>
              </a:pPr>
              <a:endParaRPr lang="tr-TR"/>
            </a:p>
          </p:txBody>
        </p:sp>
        <p:sp>
          <p:nvSpPr>
            <p:cNvPr id="101391" name="Oval 15"/>
            <p:cNvSpPr>
              <a:spLocks noChangeArrowheads="1"/>
            </p:cNvSpPr>
            <p:nvPr/>
          </p:nvSpPr>
          <p:spPr bwMode="auto">
            <a:xfrm>
              <a:off x="5472" y="1072"/>
              <a:ext cx="76" cy="77"/>
            </a:xfrm>
            <a:prstGeom prst="ellipse">
              <a:avLst/>
            </a:prstGeom>
            <a:solidFill>
              <a:schemeClr val="accent2"/>
            </a:solidFill>
            <a:ln w="9525">
              <a:noFill/>
              <a:round/>
              <a:headEnd/>
              <a:tailEnd/>
            </a:ln>
            <a:effectLst/>
          </p:spPr>
          <p:txBody>
            <a:bodyPr wrap="none" anchor="ctr"/>
            <a:lstStyle/>
            <a:p>
              <a:pPr>
                <a:defRPr/>
              </a:pPr>
              <a:endParaRPr lang="tr-TR"/>
            </a:p>
          </p:txBody>
        </p:sp>
        <p:sp>
          <p:nvSpPr>
            <p:cNvPr id="101392" name="Oval 16"/>
            <p:cNvSpPr>
              <a:spLocks noChangeArrowheads="1"/>
            </p:cNvSpPr>
            <p:nvPr/>
          </p:nvSpPr>
          <p:spPr bwMode="auto">
            <a:xfrm>
              <a:off x="5136" y="1184"/>
              <a:ext cx="80" cy="76"/>
            </a:xfrm>
            <a:prstGeom prst="ellipse">
              <a:avLst/>
            </a:prstGeom>
            <a:solidFill>
              <a:schemeClr val="tx2"/>
            </a:solidFill>
            <a:ln w="9525">
              <a:noFill/>
              <a:round/>
              <a:headEnd/>
              <a:tailEnd/>
            </a:ln>
            <a:effectLst/>
          </p:spPr>
          <p:txBody>
            <a:bodyPr wrap="none" anchor="ctr"/>
            <a:lstStyle/>
            <a:p>
              <a:pPr>
                <a:defRPr/>
              </a:pPr>
              <a:endParaRPr lang="tr-TR"/>
            </a:p>
          </p:txBody>
        </p:sp>
        <p:sp>
          <p:nvSpPr>
            <p:cNvPr id="101393" name="Oval 17"/>
            <p:cNvSpPr>
              <a:spLocks noChangeArrowheads="1"/>
            </p:cNvSpPr>
            <p:nvPr/>
          </p:nvSpPr>
          <p:spPr bwMode="auto">
            <a:xfrm>
              <a:off x="5248" y="1184"/>
              <a:ext cx="79" cy="76"/>
            </a:xfrm>
            <a:prstGeom prst="ellipse">
              <a:avLst/>
            </a:prstGeom>
            <a:solidFill>
              <a:schemeClr val="tx2"/>
            </a:solidFill>
            <a:ln w="9525">
              <a:noFill/>
              <a:round/>
              <a:headEnd/>
              <a:tailEnd/>
            </a:ln>
            <a:effectLst/>
          </p:spPr>
          <p:txBody>
            <a:bodyPr wrap="none" anchor="ctr"/>
            <a:lstStyle/>
            <a:p>
              <a:pPr>
                <a:defRPr/>
              </a:pPr>
              <a:endParaRPr lang="tr-TR"/>
            </a:p>
          </p:txBody>
        </p:sp>
        <p:sp>
          <p:nvSpPr>
            <p:cNvPr id="101394" name="Oval 18"/>
            <p:cNvSpPr>
              <a:spLocks noChangeArrowheads="1"/>
            </p:cNvSpPr>
            <p:nvPr/>
          </p:nvSpPr>
          <p:spPr bwMode="auto">
            <a:xfrm>
              <a:off x="5360" y="1184"/>
              <a:ext cx="76" cy="76"/>
            </a:xfrm>
            <a:prstGeom prst="ellipse">
              <a:avLst/>
            </a:prstGeom>
            <a:solidFill>
              <a:schemeClr val="accent2"/>
            </a:solidFill>
            <a:ln w="9525">
              <a:noFill/>
              <a:round/>
              <a:headEnd/>
              <a:tailEnd/>
            </a:ln>
            <a:effectLst/>
          </p:spPr>
          <p:txBody>
            <a:bodyPr wrap="none" anchor="ctr"/>
            <a:lstStyle/>
            <a:p>
              <a:pPr>
                <a:defRPr/>
              </a:pPr>
              <a:endParaRPr lang="tr-TR"/>
            </a:p>
          </p:txBody>
        </p:sp>
        <p:sp>
          <p:nvSpPr>
            <p:cNvPr id="101395" name="Oval 19"/>
            <p:cNvSpPr>
              <a:spLocks noChangeArrowheads="1"/>
            </p:cNvSpPr>
            <p:nvPr/>
          </p:nvSpPr>
          <p:spPr bwMode="auto">
            <a:xfrm>
              <a:off x="5472" y="1184"/>
              <a:ext cx="76" cy="76"/>
            </a:xfrm>
            <a:prstGeom prst="ellipse">
              <a:avLst/>
            </a:prstGeom>
            <a:solidFill>
              <a:schemeClr val="accent2"/>
            </a:solidFill>
            <a:ln w="9525">
              <a:noFill/>
              <a:round/>
              <a:headEnd/>
              <a:tailEnd/>
            </a:ln>
            <a:effectLst/>
          </p:spPr>
          <p:txBody>
            <a:bodyPr wrap="none" anchor="ctr"/>
            <a:lstStyle/>
            <a:p>
              <a:pPr>
                <a:defRPr/>
              </a:pPr>
              <a:endParaRPr lang="tr-TR"/>
            </a:p>
          </p:txBody>
        </p:sp>
        <p:sp>
          <p:nvSpPr>
            <p:cNvPr id="101396" name="Oval 20"/>
            <p:cNvSpPr>
              <a:spLocks noChangeArrowheads="1"/>
            </p:cNvSpPr>
            <p:nvPr/>
          </p:nvSpPr>
          <p:spPr bwMode="auto">
            <a:xfrm>
              <a:off x="5584" y="1184"/>
              <a:ext cx="80" cy="76"/>
            </a:xfrm>
            <a:prstGeom prst="ellipse">
              <a:avLst/>
            </a:prstGeom>
            <a:solidFill>
              <a:schemeClr val="accent1"/>
            </a:solidFill>
            <a:ln w="9525">
              <a:noFill/>
              <a:round/>
              <a:headEnd/>
              <a:tailEnd/>
            </a:ln>
            <a:effectLst/>
          </p:spPr>
          <p:txBody>
            <a:bodyPr wrap="none" anchor="ctr"/>
            <a:lstStyle/>
            <a:p>
              <a:pPr>
                <a:defRPr/>
              </a:pPr>
              <a:endParaRPr lang="tr-TR"/>
            </a:p>
          </p:txBody>
        </p:sp>
        <p:sp>
          <p:nvSpPr>
            <p:cNvPr id="10139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tr-TR"/>
            </a:p>
          </p:txBody>
        </p:sp>
        <p:sp>
          <p:nvSpPr>
            <p:cNvPr id="101398"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tr-TR"/>
            </a:p>
          </p:txBody>
        </p:sp>
        <p:sp>
          <p:nvSpPr>
            <p:cNvPr id="101399"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a:defRPr/>
              </a:pPr>
              <a:endParaRPr lang="tr-TR"/>
            </a:p>
          </p:txBody>
        </p:sp>
        <p:sp>
          <p:nvSpPr>
            <p:cNvPr id="101400" name="Oval 24"/>
            <p:cNvSpPr>
              <a:spLocks noChangeArrowheads="1"/>
            </p:cNvSpPr>
            <p:nvPr/>
          </p:nvSpPr>
          <p:spPr bwMode="auto">
            <a:xfrm>
              <a:off x="5472" y="1296"/>
              <a:ext cx="76" cy="80"/>
            </a:xfrm>
            <a:prstGeom prst="ellipse">
              <a:avLst/>
            </a:prstGeom>
            <a:solidFill>
              <a:schemeClr val="accent1"/>
            </a:solidFill>
            <a:ln w="9525">
              <a:noFill/>
              <a:round/>
              <a:headEnd/>
              <a:tailEnd/>
            </a:ln>
            <a:effectLst/>
          </p:spPr>
          <p:txBody>
            <a:bodyPr wrap="none" anchor="ctr"/>
            <a:lstStyle/>
            <a:p>
              <a:pPr>
                <a:defRPr/>
              </a:pPr>
              <a:endParaRPr lang="tr-TR"/>
            </a:p>
          </p:txBody>
        </p:sp>
        <p:sp>
          <p:nvSpPr>
            <p:cNvPr id="10140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tr-TR"/>
            </a:p>
          </p:txBody>
        </p:sp>
        <p:sp>
          <p:nvSpPr>
            <p:cNvPr id="101402"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tr-TR"/>
            </a:p>
          </p:txBody>
        </p:sp>
        <p:sp>
          <p:nvSpPr>
            <p:cNvPr id="101403"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a:defRPr/>
              </a:pPr>
              <a:endParaRPr lang="tr-TR"/>
            </a:p>
          </p:txBody>
        </p:sp>
        <p:sp>
          <p:nvSpPr>
            <p:cNvPr id="101404" name="Oval 28"/>
            <p:cNvSpPr>
              <a:spLocks noChangeArrowheads="1"/>
            </p:cNvSpPr>
            <p:nvPr/>
          </p:nvSpPr>
          <p:spPr bwMode="auto">
            <a:xfrm>
              <a:off x="5472" y="1408"/>
              <a:ext cx="76" cy="80"/>
            </a:xfrm>
            <a:prstGeom prst="ellipse">
              <a:avLst/>
            </a:prstGeom>
            <a:solidFill>
              <a:schemeClr val="accent1"/>
            </a:solidFill>
            <a:ln w="9525">
              <a:noFill/>
              <a:round/>
              <a:headEnd/>
              <a:tailEnd/>
            </a:ln>
            <a:effectLst/>
          </p:spPr>
          <p:txBody>
            <a:bodyPr wrap="none" anchor="ctr"/>
            <a:lstStyle/>
            <a:p>
              <a:pPr>
                <a:defRPr/>
              </a:pPr>
              <a:endParaRPr lang="tr-TR"/>
            </a:p>
          </p:txBody>
        </p:sp>
        <p:sp>
          <p:nvSpPr>
            <p:cNvPr id="10140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tr-TR"/>
            </a:p>
          </p:txBody>
        </p:sp>
        <p:sp>
          <p:nvSpPr>
            <p:cNvPr id="101406"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tr-TR"/>
            </a:p>
          </p:txBody>
        </p:sp>
        <p:sp>
          <p:nvSpPr>
            <p:cNvPr id="101407"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tr-TR"/>
            </a:p>
          </p:txBody>
        </p:sp>
        <p:sp>
          <p:nvSpPr>
            <p:cNvPr id="101408"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a:defRPr/>
              </a:pPr>
              <a:endParaRPr lang="tr-TR"/>
            </a:p>
          </p:txBody>
        </p:sp>
        <p:sp>
          <p:nvSpPr>
            <p:cNvPr id="101409" name="Oval 33"/>
            <p:cNvSpPr>
              <a:spLocks noChangeArrowheads="1"/>
            </p:cNvSpPr>
            <p:nvPr/>
          </p:nvSpPr>
          <p:spPr bwMode="auto">
            <a:xfrm>
              <a:off x="5472" y="1520"/>
              <a:ext cx="76" cy="79"/>
            </a:xfrm>
            <a:prstGeom prst="ellipse">
              <a:avLst/>
            </a:prstGeom>
            <a:solidFill>
              <a:schemeClr val="folHlink"/>
            </a:solidFill>
            <a:ln w="9525">
              <a:noFill/>
              <a:round/>
              <a:headEnd/>
              <a:tailEnd/>
            </a:ln>
            <a:effectLst/>
          </p:spPr>
          <p:txBody>
            <a:bodyPr wrap="none" anchor="ctr"/>
            <a:lstStyle/>
            <a:p>
              <a:pPr>
                <a:defRPr/>
              </a:pPr>
              <a:endParaRPr lang="tr-TR"/>
            </a:p>
          </p:txBody>
        </p:sp>
        <p:sp>
          <p:nvSpPr>
            <p:cNvPr id="101410" name="Oval 34"/>
            <p:cNvSpPr>
              <a:spLocks noChangeArrowheads="1"/>
            </p:cNvSpPr>
            <p:nvPr/>
          </p:nvSpPr>
          <p:spPr bwMode="auto">
            <a:xfrm>
              <a:off x="5136" y="1632"/>
              <a:ext cx="80" cy="76"/>
            </a:xfrm>
            <a:prstGeom prst="ellipse">
              <a:avLst/>
            </a:prstGeom>
            <a:solidFill>
              <a:schemeClr val="accent1"/>
            </a:solidFill>
            <a:ln w="9525">
              <a:noFill/>
              <a:round/>
              <a:headEnd/>
              <a:tailEnd/>
            </a:ln>
            <a:effectLst/>
          </p:spPr>
          <p:txBody>
            <a:bodyPr wrap="none" anchor="ctr"/>
            <a:lstStyle/>
            <a:p>
              <a:pPr>
                <a:defRPr/>
              </a:pPr>
              <a:endParaRPr lang="tr-TR"/>
            </a:p>
          </p:txBody>
        </p:sp>
        <p:sp>
          <p:nvSpPr>
            <p:cNvPr id="101411" name="Oval 35"/>
            <p:cNvSpPr>
              <a:spLocks noChangeArrowheads="1"/>
            </p:cNvSpPr>
            <p:nvPr/>
          </p:nvSpPr>
          <p:spPr bwMode="auto">
            <a:xfrm>
              <a:off x="5248" y="1632"/>
              <a:ext cx="79" cy="76"/>
            </a:xfrm>
            <a:prstGeom prst="ellipse">
              <a:avLst/>
            </a:prstGeom>
            <a:solidFill>
              <a:schemeClr val="accent1"/>
            </a:solidFill>
            <a:ln w="9525">
              <a:noFill/>
              <a:round/>
              <a:headEnd/>
              <a:tailEnd/>
            </a:ln>
            <a:effectLst/>
          </p:spPr>
          <p:txBody>
            <a:bodyPr wrap="none" anchor="ctr"/>
            <a:lstStyle/>
            <a:p>
              <a:pPr>
                <a:defRPr/>
              </a:pPr>
              <a:endParaRPr lang="tr-TR"/>
            </a:p>
          </p:txBody>
        </p:sp>
        <p:sp>
          <p:nvSpPr>
            <p:cNvPr id="101412" name="Oval 36"/>
            <p:cNvSpPr>
              <a:spLocks noChangeArrowheads="1"/>
            </p:cNvSpPr>
            <p:nvPr/>
          </p:nvSpPr>
          <p:spPr bwMode="auto">
            <a:xfrm>
              <a:off x="5360" y="1632"/>
              <a:ext cx="76" cy="76"/>
            </a:xfrm>
            <a:prstGeom prst="ellipse">
              <a:avLst/>
            </a:prstGeom>
            <a:solidFill>
              <a:schemeClr val="folHlink"/>
            </a:solidFill>
            <a:ln w="9525">
              <a:noFill/>
              <a:round/>
              <a:headEnd/>
              <a:tailEnd/>
            </a:ln>
            <a:effectLst/>
          </p:spPr>
          <p:txBody>
            <a:bodyPr wrap="none" anchor="ctr"/>
            <a:lstStyle/>
            <a:p>
              <a:pPr>
                <a:defRPr/>
              </a:pPr>
              <a:endParaRPr lang="tr-TR"/>
            </a:p>
          </p:txBody>
        </p:sp>
        <p:sp>
          <p:nvSpPr>
            <p:cNvPr id="101413" name="Oval 37"/>
            <p:cNvSpPr>
              <a:spLocks noChangeArrowheads="1"/>
            </p:cNvSpPr>
            <p:nvPr/>
          </p:nvSpPr>
          <p:spPr bwMode="auto">
            <a:xfrm>
              <a:off x="5472" y="1632"/>
              <a:ext cx="76" cy="76"/>
            </a:xfrm>
            <a:prstGeom prst="ellipse">
              <a:avLst/>
            </a:prstGeom>
            <a:solidFill>
              <a:schemeClr val="folHlink"/>
            </a:solidFill>
            <a:ln w="9525">
              <a:noFill/>
              <a:round/>
              <a:headEnd/>
              <a:tailEnd/>
            </a:ln>
            <a:effectLst/>
          </p:spPr>
          <p:txBody>
            <a:bodyPr wrap="none" anchor="ctr"/>
            <a:lstStyle/>
            <a:p>
              <a:pPr>
                <a:defRPr/>
              </a:pPr>
              <a:endParaRPr lang="tr-TR"/>
            </a:p>
          </p:txBody>
        </p:sp>
        <p:sp>
          <p:nvSpPr>
            <p:cNvPr id="101414"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tr-TR"/>
            </a:p>
          </p:txBody>
        </p:sp>
        <p:sp>
          <p:nvSpPr>
            <p:cNvPr id="101415" name="Oval 39"/>
            <p:cNvSpPr>
              <a:spLocks noChangeArrowheads="1"/>
            </p:cNvSpPr>
            <p:nvPr/>
          </p:nvSpPr>
          <p:spPr bwMode="auto">
            <a:xfrm>
              <a:off x="5472" y="1744"/>
              <a:ext cx="76" cy="80"/>
            </a:xfrm>
            <a:prstGeom prst="ellipse">
              <a:avLst/>
            </a:prstGeom>
            <a:solidFill>
              <a:schemeClr val="folHlink"/>
            </a:solidFill>
            <a:ln w="9525">
              <a:noFill/>
              <a:round/>
              <a:headEnd/>
              <a:tailEnd/>
            </a:ln>
            <a:effectLst/>
          </p:spPr>
          <p:txBody>
            <a:bodyPr wrap="none" anchor="ctr"/>
            <a:lstStyle/>
            <a:p>
              <a:pPr>
                <a:defRPr/>
              </a:pPr>
              <a:endParaRPr lang="tr-TR"/>
            </a:p>
          </p:txBody>
        </p:sp>
      </p:grpSp>
    </p:spTree>
  </p:cSld>
  <p:clrMap bg1="lt1" tx1="dk1" bg2="lt2" tx2="dk2" accent1="accent1" accent2="accent2" accent3="accent3" accent4="accent4" accent5="accent5" accent6="accent6" hlink="hlink" folHlink="folHlink"/>
  <p:sldLayoutIdLst>
    <p:sldLayoutId id="2147483713"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spd="slow"/>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0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8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9.png"/></Relationships>
</file>

<file path=ppt/slides/_rels/slide9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EA9989-8F46-4A49-AED3-9F566138C40E}" type="slidenum">
              <a:rPr lang="tr-TR" altLang="en-US" smtClean="0"/>
              <a:pPr eaLnBrk="1" hangingPunct="1"/>
              <a:t>1</a:t>
            </a:fld>
            <a:endParaRPr lang="tr-TR" altLang="en-US" smtClean="0"/>
          </a:p>
        </p:txBody>
      </p:sp>
      <p:sp>
        <p:nvSpPr>
          <p:cNvPr id="2" name="Dikdörtgen 1"/>
          <p:cNvSpPr/>
          <p:nvPr/>
        </p:nvSpPr>
        <p:spPr>
          <a:xfrm>
            <a:off x="1619672" y="2708920"/>
            <a:ext cx="5828436" cy="1754326"/>
          </a:xfrm>
          <a:prstGeom prst="rect">
            <a:avLst/>
          </a:prstGeom>
          <a:noFill/>
        </p:spPr>
        <p:txBody>
          <a:bodyPr wrap="square" lIns="91440" tIns="45720" rIns="91440" bIns="45720">
            <a:spAutoFit/>
          </a:bodyPr>
          <a:lstStyle/>
          <a:p>
            <a:pPr algn="ctr"/>
            <a:r>
              <a:rPr lang="tr-T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Windows XP </a:t>
            </a:r>
          </a:p>
          <a:p>
            <a:pPr algn="ctr"/>
            <a:r>
              <a:rPr lang="tr-T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İşletim Sistemi</a:t>
            </a:r>
            <a:endPar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77F703-F9BD-4423-AB76-EE6728C4F06B}" type="slidenum">
              <a:rPr lang="tr-TR" altLang="en-US" smtClean="0"/>
              <a:pPr eaLnBrk="1" hangingPunct="1"/>
              <a:t>10</a:t>
            </a:fld>
            <a:endParaRPr lang="tr-TR" altLang="en-US" smtClean="0"/>
          </a:p>
        </p:txBody>
      </p:sp>
      <p:sp>
        <p:nvSpPr>
          <p:cNvPr id="1028" name="Rectangle 2"/>
          <p:cNvSpPr>
            <a:spLocks noGrp="1" noChangeArrowheads="1"/>
          </p:cNvSpPr>
          <p:nvPr>
            <p:ph type="title"/>
          </p:nvPr>
        </p:nvSpPr>
        <p:spPr/>
        <p:txBody>
          <a:bodyPr/>
          <a:lstStyle/>
          <a:p>
            <a:pPr eaLnBrk="1" hangingPunct="1"/>
            <a:r>
              <a:rPr lang="tr-TR" smtClean="0"/>
              <a:t>Başlat Menüsü</a:t>
            </a:r>
          </a:p>
        </p:txBody>
      </p:sp>
      <p:sp>
        <p:nvSpPr>
          <p:cNvPr id="1029" name="Rectangle 3"/>
          <p:cNvSpPr>
            <a:spLocks noGrp="1" noChangeArrowheads="1"/>
          </p:cNvSpPr>
          <p:nvPr>
            <p:ph type="body" idx="1"/>
          </p:nvPr>
        </p:nvSpPr>
        <p:spPr>
          <a:xfrm>
            <a:off x="4067175" y="1268413"/>
            <a:ext cx="4465638" cy="5329237"/>
          </a:xfrm>
        </p:spPr>
        <p:txBody>
          <a:bodyPr/>
          <a:lstStyle/>
          <a:p>
            <a:pPr eaLnBrk="1" hangingPunct="1"/>
            <a:r>
              <a:rPr lang="tr-TR" sz="2800" smtClean="0"/>
              <a:t>Başlat Menüsü, görev çubuğu üzerinde bulunan başlat düğmesi ile açılır. Programlara ve Ayarlara hızlı iletişim için kullanılır. Masaüstü üzerindeki bir çekmece gibi düşünülebilir. Yüklenmiş programlar, gruplara ayrılmış biçimde başlat menüsü içersinde yer alır.</a:t>
            </a:r>
          </a:p>
        </p:txBody>
      </p:sp>
      <p:pic>
        <p:nvPicPr>
          <p:cNvPr id="10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57338"/>
            <a:ext cx="29114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1026" name="Ink 5"/>
              <p14:cNvContentPartPr>
                <a14:cpLocks xmlns:a14="http://schemas.microsoft.com/office/drawing/2010/main" noRot="1" noChangeAspect="1" noEditPoints="1" noChangeArrowheads="1" noChangeShapeType="1"/>
              </p14:cNvContentPartPr>
              <p14:nvPr/>
            </p14:nvContentPartPr>
            <p14:xfrm>
              <a:off x="6634163" y="3062288"/>
              <a:ext cx="1587" cy="26987"/>
            </p14:xfrm>
          </p:contentPart>
        </mc:Choice>
        <mc:Fallback xmlns="">
          <p:pic>
            <p:nvPicPr>
              <p:cNvPr id="1026" name="Ink 5"/>
              <p:cNvPicPr>
                <a:picLocks noRot="1" noChangeAspect="1" noEditPoints="1" noChangeArrowheads="1" noChangeShapeType="1"/>
              </p:cNvPicPr>
              <p:nvPr/>
            </p:nvPicPr>
            <p:blipFill>
              <a:blip r:embed="rId4"/>
              <a:stretch>
                <a:fillRect/>
              </a:stretch>
            </p:blipFill>
            <p:spPr>
              <a:xfrm>
                <a:off x="6592901" y="3052933"/>
                <a:ext cx="84111" cy="45698"/>
              </a:xfrm>
              <a:prstGeom prst="rect">
                <a:avLst/>
              </a:prstGeom>
            </p:spPr>
          </p:pic>
        </mc:Fallback>
      </mc:AlternateContent>
    </p:spTree>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tr-TR" smtClean="0"/>
              <a:t>Hesap Makinesi</a:t>
            </a:r>
          </a:p>
        </p:txBody>
      </p:sp>
      <p:sp>
        <p:nvSpPr>
          <p:cNvPr id="132099" name="Rectangle 3"/>
          <p:cNvSpPr>
            <a:spLocks noGrp="1" noChangeArrowheads="1"/>
          </p:cNvSpPr>
          <p:nvPr>
            <p:ph type="body" idx="1"/>
          </p:nvPr>
        </p:nvSpPr>
        <p:spPr>
          <a:xfrm>
            <a:off x="0" y="1714500"/>
            <a:ext cx="6215063" cy="1500188"/>
          </a:xfrm>
        </p:spPr>
        <p:txBody>
          <a:bodyPr/>
          <a:lstStyle/>
          <a:p>
            <a:pPr eaLnBrk="1" hangingPunct="1"/>
            <a:r>
              <a:rPr lang="tr-TR" smtClean="0"/>
              <a:t>Matematiksel işlemlerin yapılabildiği bir hesap makinesi programıdır.</a:t>
            </a:r>
          </a:p>
        </p:txBody>
      </p:sp>
      <p:pic>
        <p:nvPicPr>
          <p:cNvPr id="132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75" y="1714500"/>
            <a:ext cx="24765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3C7786-7679-40BB-A6F7-5FBCB2948487}" type="slidenum">
              <a:rPr lang="tr-TR" altLang="en-US" smtClean="0"/>
              <a:pPr eaLnBrk="1" hangingPunct="1"/>
              <a:t>100</a:t>
            </a:fld>
            <a:endParaRPr lang="tr-TR" altLang="en-US" smtClean="0"/>
          </a:p>
        </p:txBody>
      </p:sp>
      <p:pic>
        <p:nvPicPr>
          <p:cNvPr id="1321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786188"/>
            <a:ext cx="4572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5857875" y="4929188"/>
            <a:ext cx="3071813" cy="1357312"/>
          </a:xfrm>
          <a:prstGeom prst="rect">
            <a:avLst/>
          </a:prstGeom>
          <a:noFill/>
          <a:ln w="9525">
            <a:noFill/>
            <a:miter lim="800000"/>
            <a:headEnd/>
            <a:tailEnd/>
          </a:ln>
        </p:spPr>
        <p:txBody>
          <a:bodyPr/>
          <a:lstStyle/>
          <a:p>
            <a:pPr marL="342900" indent="-342900">
              <a:spcBef>
                <a:spcPct val="20000"/>
              </a:spcBef>
              <a:buClr>
                <a:schemeClr val="tx2"/>
              </a:buClr>
              <a:buSzPct val="70000"/>
              <a:defRPr/>
            </a:pPr>
            <a:r>
              <a:rPr lang="tr-TR" sz="2400" kern="0" dirty="0">
                <a:latin typeface="+mn-lt"/>
              </a:rPr>
              <a:t>Standart görünüm</a:t>
            </a:r>
          </a:p>
          <a:p>
            <a:pPr marL="342900" indent="-342900">
              <a:spcBef>
                <a:spcPct val="20000"/>
              </a:spcBef>
              <a:buClr>
                <a:schemeClr val="tx2"/>
              </a:buClr>
              <a:buSzPct val="70000"/>
              <a:defRPr/>
            </a:pPr>
            <a:endParaRPr lang="tr-TR" sz="2400" kern="0" dirty="0">
              <a:latin typeface="+mn-lt"/>
            </a:endParaRPr>
          </a:p>
          <a:p>
            <a:pPr marL="342900" indent="-342900">
              <a:spcBef>
                <a:spcPct val="20000"/>
              </a:spcBef>
              <a:buClr>
                <a:schemeClr val="tx2"/>
              </a:buClr>
              <a:buSzPct val="70000"/>
              <a:defRPr/>
            </a:pPr>
            <a:r>
              <a:rPr lang="tr-TR" sz="2400" kern="0" dirty="0">
                <a:latin typeface="+mn-lt"/>
              </a:rPr>
              <a:t>Bilimsel görünüm</a:t>
            </a:r>
          </a:p>
        </p:txBody>
      </p:sp>
      <p:cxnSp>
        <p:nvCxnSpPr>
          <p:cNvPr id="9" name="8 Düz Ok Bağlayıcısı"/>
          <p:cNvCxnSpPr>
            <a:stCxn id="7" idx="0"/>
          </p:cNvCxnSpPr>
          <p:nvPr/>
        </p:nvCxnSpPr>
        <p:spPr>
          <a:xfrm rot="5400000" flipH="1" flipV="1">
            <a:off x="7090568" y="4447382"/>
            <a:ext cx="785813" cy="177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10 Düz Ok Bağlayıcısı"/>
          <p:cNvCxnSpPr/>
          <p:nvPr/>
        </p:nvCxnSpPr>
        <p:spPr>
          <a:xfrm rot="10800000">
            <a:off x="4714875" y="6000750"/>
            <a:ext cx="1143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tr-TR" smtClean="0"/>
              <a:t>Komut İstemi</a:t>
            </a:r>
          </a:p>
        </p:txBody>
      </p:sp>
      <p:sp>
        <p:nvSpPr>
          <p:cNvPr id="133123" name="Rectangle 3"/>
          <p:cNvSpPr>
            <a:spLocks noGrp="1" noChangeArrowheads="1"/>
          </p:cNvSpPr>
          <p:nvPr>
            <p:ph type="body" idx="1"/>
          </p:nvPr>
        </p:nvSpPr>
        <p:spPr>
          <a:xfrm>
            <a:off x="323850" y="4214813"/>
            <a:ext cx="8291513" cy="2060575"/>
          </a:xfrm>
        </p:spPr>
        <p:txBody>
          <a:bodyPr/>
          <a:lstStyle/>
          <a:p>
            <a:pPr eaLnBrk="1" hangingPunct="1">
              <a:lnSpc>
                <a:spcPct val="90000"/>
              </a:lnSpc>
            </a:pPr>
            <a:r>
              <a:rPr lang="tr-TR" sz="2100" smtClean="0"/>
              <a:t>MS-DOS komutları ile işlemler yapılması istenildiğinde kullanılır.</a:t>
            </a:r>
          </a:p>
          <a:p>
            <a:pPr eaLnBrk="1" hangingPunct="1">
              <a:lnSpc>
                <a:spcPct val="90000"/>
              </a:lnSpc>
            </a:pPr>
            <a:r>
              <a:rPr lang="tr-TR" sz="2100" smtClean="0"/>
              <a:t>İşletim sisteminin CLI (Command Line Interface) bileşenidir.</a:t>
            </a:r>
          </a:p>
          <a:p>
            <a:pPr eaLnBrk="1" hangingPunct="1">
              <a:lnSpc>
                <a:spcPct val="90000"/>
              </a:lnSpc>
            </a:pPr>
            <a:r>
              <a:rPr lang="tr-TR" sz="2100" smtClean="0"/>
              <a:t>“Başlık çubuğu sağ tıkla + Özellikler” ile ekranın yazıtipi ve renkleri değiştirilebilir.</a:t>
            </a:r>
          </a:p>
          <a:p>
            <a:pPr eaLnBrk="1" hangingPunct="1">
              <a:lnSpc>
                <a:spcPct val="90000"/>
              </a:lnSpc>
            </a:pPr>
            <a:r>
              <a:rPr lang="tr-TR" sz="2100" smtClean="0"/>
              <a:t>Komut isteminden çıkmak için EXIT yazılıp ENTER’a basılır (yada pencere başlık çubuğundaki kapatma simgesinden kapatılabilir).</a:t>
            </a:r>
          </a:p>
        </p:txBody>
      </p:sp>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557338"/>
            <a:ext cx="496887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5"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E1676B-DD45-44CB-9481-96FD1846C39F}" type="slidenum">
              <a:rPr lang="tr-TR" altLang="en-US" smtClean="0"/>
              <a:pPr eaLnBrk="1" hangingPunct="1"/>
              <a:t>101</a:t>
            </a:fld>
            <a:endParaRPr lang="tr-TR" altLang="en-US" smtClean="0"/>
          </a:p>
        </p:txBody>
      </p:sp>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tr-TR" smtClean="0"/>
              <a:t>Not Defteri</a:t>
            </a:r>
          </a:p>
        </p:txBody>
      </p:sp>
      <p:sp>
        <p:nvSpPr>
          <p:cNvPr id="134147" name="Rectangle 3"/>
          <p:cNvSpPr>
            <a:spLocks noGrp="1" noChangeArrowheads="1"/>
          </p:cNvSpPr>
          <p:nvPr>
            <p:ph type="body" idx="1"/>
          </p:nvPr>
        </p:nvSpPr>
        <p:spPr>
          <a:xfrm>
            <a:off x="5292725" y="2060575"/>
            <a:ext cx="3851275" cy="4411663"/>
          </a:xfrm>
        </p:spPr>
        <p:txBody>
          <a:bodyPr/>
          <a:lstStyle/>
          <a:p>
            <a:pPr eaLnBrk="1" hangingPunct="1"/>
            <a:r>
              <a:rPr lang="tr-TR" smtClean="0"/>
              <a:t>Metin dosyaları oluşturmak için kullanılır.</a:t>
            </a:r>
          </a:p>
          <a:p>
            <a:pPr eaLnBrk="1" hangingPunct="1"/>
            <a:r>
              <a:rPr lang="tr-TR" smtClean="0"/>
              <a:t>Sağ tuş menüsündeki “yeni metin belgesi” ile oluşturulmuş dosyaları da düzenler</a:t>
            </a:r>
          </a:p>
        </p:txBody>
      </p:sp>
      <p:pic>
        <p:nvPicPr>
          <p:cNvPr id="134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6475"/>
            <a:ext cx="51625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A7CB6F-04D5-4A6E-839F-3BB233B12061}" type="slidenum">
              <a:rPr lang="tr-TR" altLang="en-US" smtClean="0"/>
              <a:pPr eaLnBrk="1" hangingPunct="1"/>
              <a:t>102</a:t>
            </a:fld>
            <a:endParaRPr lang="tr-TR" altLang="en-US" smtClean="0"/>
          </a:p>
        </p:txBody>
      </p:sp>
    </p:spTree>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tr-TR" smtClean="0"/>
              <a:t>Paint</a:t>
            </a:r>
          </a:p>
        </p:txBody>
      </p:sp>
      <p:sp>
        <p:nvSpPr>
          <p:cNvPr id="135171" name="Rectangle 3"/>
          <p:cNvSpPr>
            <a:spLocks noGrp="1" noChangeArrowheads="1"/>
          </p:cNvSpPr>
          <p:nvPr>
            <p:ph type="body" idx="1"/>
          </p:nvPr>
        </p:nvSpPr>
        <p:spPr>
          <a:xfrm>
            <a:off x="5292725" y="1719263"/>
            <a:ext cx="3394075" cy="4411662"/>
          </a:xfrm>
        </p:spPr>
        <p:txBody>
          <a:bodyPr/>
          <a:lstStyle/>
          <a:p>
            <a:pPr eaLnBrk="1" hangingPunct="1"/>
            <a:r>
              <a:rPr lang="tr-TR" smtClean="0"/>
              <a:t>Resim dosyalarını düzenlemek için kullanılır.</a:t>
            </a:r>
          </a:p>
        </p:txBody>
      </p:sp>
      <p:pic>
        <p:nvPicPr>
          <p:cNvPr id="135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575"/>
            <a:ext cx="4551363"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3"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1BB304-89EC-4B1B-AA38-AD1DB5381F2B}" type="slidenum">
              <a:rPr lang="tr-TR" altLang="en-US" smtClean="0"/>
              <a:pPr eaLnBrk="1" hangingPunct="1"/>
              <a:t>103</a:t>
            </a:fld>
            <a:endParaRPr lang="tr-TR" altLang="en-US" smtClean="0"/>
          </a:p>
        </p:txBody>
      </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tr-TR" smtClean="0"/>
              <a:t>Windows Gezgini</a:t>
            </a:r>
          </a:p>
        </p:txBody>
      </p:sp>
      <p:sp>
        <p:nvSpPr>
          <p:cNvPr id="136195" name="Rectangle 3"/>
          <p:cNvSpPr>
            <a:spLocks noGrp="1" noChangeArrowheads="1"/>
          </p:cNvSpPr>
          <p:nvPr>
            <p:ph type="body" idx="1"/>
          </p:nvPr>
        </p:nvSpPr>
        <p:spPr>
          <a:xfrm>
            <a:off x="395288" y="4643438"/>
            <a:ext cx="8218487" cy="1989137"/>
          </a:xfrm>
        </p:spPr>
        <p:txBody>
          <a:bodyPr/>
          <a:lstStyle/>
          <a:p>
            <a:pPr eaLnBrk="1" hangingPunct="1">
              <a:lnSpc>
                <a:spcPct val="90000"/>
              </a:lnSpc>
            </a:pPr>
            <a:r>
              <a:rPr lang="tr-TR" smtClean="0"/>
              <a:t>Windows gezginini klavyeden windows tuşu basılıyken E tuşuna basarak çalıştırabiliriz.</a:t>
            </a:r>
          </a:p>
          <a:p>
            <a:pPr eaLnBrk="1" hangingPunct="1">
              <a:lnSpc>
                <a:spcPct val="90000"/>
              </a:lnSpc>
            </a:pPr>
            <a:r>
              <a:rPr lang="tr-TR" smtClean="0"/>
              <a:t>Bilgisayarım ve Belgelerim tıklandığında da bu uygulama başlatılır.</a:t>
            </a:r>
          </a:p>
        </p:txBody>
      </p:sp>
      <p:pic>
        <p:nvPicPr>
          <p:cNvPr id="136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484313"/>
            <a:ext cx="3959225"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7"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7D388C-E37B-4761-8D56-D24E85EC1F5B}" type="slidenum">
              <a:rPr lang="tr-TR" altLang="en-US" smtClean="0"/>
              <a:pPr eaLnBrk="1" hangingPunct="1"/>
              <a:t>104</a:t>
            </a:fld>
            <a:endParaRPr lang="tr-TR" altLang="en-US" smtClean="0"/>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tr-TR" smtClean="0"/>
              <a:t>WordPad</a:t>
            </a:r>
          </a:p>
        </p:txBody>
      </p:sp>
      <p:sp>
        <p:nvSpPr>
          <p:cNvPr id="137219" name="Rectangle 3"/>
          <p:cNvSpPr>
            <a:spLocks noGrp="1" noChangeArrowheads="1"/>
          </p:cNvSpPr>
          <p:nvPr>
            <p:ph type="body" idx="1"/>
          </p:nvPr>
        </p:nvSpPr>
        <p:spPr>
          <a:xfrm>
            <a:off x="5724525" y="2446338"/>
            <a:ext cx="3419475" cy="2135187"/>
          </a:xfrm>
        </p:spPr>
        <p:txBody>
          <a:bodyPr/>
          <a:lstStyle/>
          <a:p>
            <a:pPr eaLnBrk="1" hangingPunct="1"/>
            <a:r>
              <a:rPr lang="tr-TR" smtClean="0"/>
              <a:t>Zengin metin belgesi oluşturmak için kullanılır.</a:t>
            </a:r>
          </a:p>
        </p:txBody>
      </p:sp>
      <p:pic>
        <p:nvPicPr>
          <p:cNvPr id="137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575"/>
            <a:ext cx="561022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1"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D5A724-A79E-4DF0-B2E2-C93368657798}" type="slidenum">
              <a:rPr lang="tr-TR" altLang="en-US" smtClean="0"/>
              <a:pPr eaLnBrk="1" hangingPunct="1"/>
              <a:t>105</a:t>
            </a:fld>
            <a:endParaRPr lang="tr-TR" altLang="en-US" smtClean="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tr-TR" smtClean="0"/>
              <a:t>Başlat Menüsü Özellikleri</a:t>
            </a:r>
          </a:p>
        </p:txBody>
      </p:sp>
      <p:sp>
        <p:nvSpPr>
          <p:cNvPr id="16387" name="Rectangle 3"/>
          <p:cNvSpPr>
            <a:spLocks noGrp="1" noChangeArrowheads="1"/>
          </p:cNvSpPr>
          <p:nvPr>
            <p:ph type="body" idx="1"/>
          </p:nvPr>
        </p:nvSpPr>
        <p:spPr>
          <a:xfrm>
            <a:off x="5003800" y="1989138"/>
            <a:ext cx="3683000" cy="4141787"/>
          </a:xfrm>
        </p:spPr>
        <p:txBody>
          <a:bodyPr/>
          <a:lstStyle/>
          <a:p>
            <a:pPr eaLnBrk="1" hangingPunct="1"/>
            <a:r>
              <a:rPr lang="tr-TR" smtClean="0"/>
              <a:t>Başlat menüsüne sağ tıklayarak açılan menüden özellikler seçilir. </a:t>
            </a:r>
          </a:p>
        </p:txBody>
      </p:sp>
      <p:pic>
        <p:nvPicPr>
          <p:cNvPr id="16388" name="Picture 4" descr="Untitled-1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565400"/>
            <a:ext cx="40259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608636-6E77-4CF8-8FC3-68DA52DB66B2}" type="slidenum">
              <a:rPr lang="tr-TR" altLang="en-US" smtClean="0"/>
              <a:pPr eaLnBrk="1" hangingPunct="1"/>
              <a:t>11</a:t>
            </a:fld>
            <a:endParaRPr lang="tr-TR" altLang="en-US" smtClean="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tr-TR" smtClean="0"/>
              <a:t>Başlat Menüsü Özellikleri</a:t>
            </a:r>
          </a:p>
        </p:txBody>
      </p:sp>
      <p:sp>
        <p:nvSpPr>
          <p:cNvPr id="17411" name="Rectangle 3"/>
          <p:cNvSpPr>
            <a:spLocks noGrp="1" noChangeArrowheads="1"/>
          </p:cNvSpPr>
          <p:nvPr>
            <p:ph type="body" idx="1"/>
          </p:nvPr>
        </p:nvSpPr>
        <p:spPr>
          <a:xfrm>
            <a:off x="4356100" y="1719263"/>
            <a:ext cx="4330700" cy="4411662"/>
          </a:xfrm>
        </p:spPr>
        <p:txBody>
          <a:bodyPr/>
          <a:lstStyle/>
          <a:p>
            <a:pPr eaLnBrk="1" hangingPunct="1"/>
            <a:r>
              <a:rPr lang="tr-TR" smtClean="0"/>
              <a:t>Başlat menüsü iki tiptir.</a:t>
            </a:r>
          </a:p>
          <a:p>
            <a:pPr eaLnBrk="1" hangingPunct="1"/>
            <a:r>
              <a:rPr lang="tr-TR" smtClean="0"/>
              <a:t>Modern tip başlat menüsü yada klasik tip başlat menüsü seçimi yapılabilir.</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00213"/>
            <a:ext cx="38481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54D6DC-EE24-4F98-B77B-28BA69F51B9C}" type="slidenum">
              <a:rPr lang="tr-TR" altLang="en-US" smtClean="0"/>
              <a:pPr eaLnBrk="1" hangingPunct="1"/>
              <a:t>12</a:t>
            </a:fld>
            <a:endParaRPr lang="tr-TR" altLang="en-US" smtClean="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tr-TR" smtClean="0"/>
              <a:t>Başlat Menüsü Özellikleri</a:t>
            </a:r>
          </a:p>
        </p:txBody>
      </p:sp>
      <p:sp>
        <p:nvSpPr>
          <p:cNvPr id="18435" name="Rectangle 3"/>
          <p:cNvSpPr>
            <a:spLocks noGrp="1" noChangeArrowheads="1"/>
          </p:cNvSpPr>
          <p:nvPr>
            <p:ph type="body" idx="1"/>
          </p:nvPr>
        </p:nvSpPr>
        <p:spPr>
          <a:xfrm>
            <a:off x="3786188" y="1773238"/>
            <a:ext cx="4889500" cy="4411662"/>
          </a:xfrm>
        </p:spPr>
        <p:txBody>
          <a:bodyPr/>
          <a:lstStyle/>
          <a:p>
            <a:pPr eaLnBrk="1" hangingPunct="1"/>
            <a:r>
              <a:rPr lang="tr-TR" smtClean="0"/>
              <a:t>Özelleştir seçeneği ile başlat menüsüne yeni program eklenebilir yada kaldırılabilir.</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916113"/>
            <a:ext cx="33718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ADCD8E-8F98-4EDE-9FB6-6829C1071032}" type="slidenum">
              <a:rPr lang="tr-TR" altLang="en-US" smtClean="0"/>
              <a:pPr eaLnBrk="1" hangingPunct="1"/>
              <a:t>13</a:t>
            </a:fld>
            <a:endParaRPr lang="tr-TR" altLang="en-US" smtClean="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tr-TR" smtClean="0"/>
              <a:t>Başlat Menüsü Özellikleri</a:t>
            </a:r>
          </a:p>
        </p:txBody>
      </p:sp>
      <p:sp>
        <p:nvSpPr>
          <p:cNvPr id="19459" name="Rectangle 3"/>
          <p:cNvSpPr>
            <a:spLocks noGrp="1" noChangeArrowheads="1"/>
          </p:cNvSpPr>
          <p:nvPr>
            <p:ph type="body" idx="1"/>
          </p:nvPr>
        </p:nvSpPr>
        <p:spPr>
          <a:xfrm>
            <a:off x="4284663" y="1719263"/>
            <a:ext cx="4402137" cy="4411662"/>
          </a:xfrm>
        </p:spPr>
        <p:txBody>
          <a:bodyPr/>
          <a:lstStyle/>
          <a:p>
            <a:pPr eaLnBrk="1" hangingPunct="1"/>
            <a:r>
              <a:rPr lang="tr-TR" smtClean="0"/>
              <a:t>Görev çubuğu sekmesi görev çubuğuyla ilgili gelişmiş ayarların yapıldığı menüdür.</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773238"/>
            <a:ext cx="38481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D697D5-9E45-43D7-8964-7471146E7CC0}" type="slidenum">
              <a:rPr lang="tr-TR" altLang="en-US" smtClean="0"/>
              <a:pPr eaLnBrk="1" hangingPunct="1"/>
              <a:t>14</a:t>
            </a:fld>
            <a:endParaRPr lang="tr-TR" altLang="en-US" smtClean="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C9D862-3CFD-4846-B620-34F8A6FFA8B2}" type="slidenum">
              <a:rPr lang="tr-TR" altLang="en-US" smtClean="0"/>
              <a:pPr eaLnBrk="1" hangingPunct="1"/>
              <a:t>15</a:t>
            </a:fld>
            <a:endParaRPr lang="tr-TR" altLang="en-US" smtClean="0"/>
          </a:p>
        </p:txBody>
      </p:sp>
      <p:sp>
        <p:nvSpPr>
          <p:cNvPr id="20483" name="Rectangle 2"/>
          <p:cNvSpPr>
            <a:spLocks noGrp="1" noChangeArrowheads="1"/>
          </p:cNvSpPr>
          <p:nvPr>
            <p:ph type="title"/>
          </p:nvPr>
        </p:nvSpPr>
        <p:spPr/>
        <p:txBody>
          <a:bodyPr/>
          <a:lstStyle/>
          <a:p>
            <a:pPr eaLnBrk="1" hangingPunct="1"/>
            <a:r>
              <a:rPr lang="tr-TR" smtClean="0"/>
              <a:t>Bilgisayarım</a:t>
            </a:r>
          </a:p>
        </p:txBody>
      </p:sp>
      <p:sp>
        <p:nvSpPr>
          <p:cNvPr id="20484" name="Rectangle 3"/>
          <p:cNvSpPr>
            <a:spLocks noGrp="1" noChangeArrowheads="1"/>
          </p:cNvSpPr>
          <p:nvPr>
            <p:ph type="body" idx="1"/>
          </p:nvPr>
        </p:nvSpPr>
        <p:spPr>
          <a:xfrm>
            <a:off x="2124075" y="1719263"/>
            <a:ext cx="6562725" cy="4411662"/>
          </a:xfrm>
        </p:spPr>
        <p:txBody>
          <a:bodyPr/>
          <a:lstStyle/>
          <a:p>
            <a:pPr eaLnBrk="1" hangingPunct="1">
              <a:lnSpc>
                <a:spcPct val="90000"/>
              </a:lnSpc>
            </a:pPr>
            <a:r>
              <a:rPr lang="tr-TR" sz="2800" smtClean="0"/>
              <a:t>Bilgisayarım seçeneğini kullanarak sabit disk, disket ya da CD içersinde bulunan dosya ve dizinlere ulaşılabilir.</a:t>
            </a:r>
          </a:p>
          <a:p>
            <a:pPr eaLnBrk="1" hangingPunct="1">
              <a:lnSpc>
                <a:spcPct val="90000"/>
              </a:lnSpc>
            </a:pPr>
            <a:r>
              <a:rPr lang="tr-TR" sz="2800" smtClean="0"/>
              <a:t>Bilgisayarım’a fare sol tuşu ile çift tıklandığında Windows Gezgini başlatılır ve bilgisayardaki tüm sürücüler gösterilir.</a:t>
            </a:r>
          </a:p>
          <a:p>
            <a:pPr eaLnBrk="1" hangingPunct="1">
              <a:lnSpc>
                <a:spcPct val="90000"/>
              </a:lnSpc>
            </a:pPr>
            <a:r>
              <a:rPr lang="tr-TR" sz="2800" smtClean="0"/>
              <a:t>Bilgisayarım’a fare sağ tuşu ile tıklandığında ise bilgisayarla ilgili yönetimsel işlemler için bir menü açılır.</a:t>
            </a:r>
          </a:p>
        </p:txBody>
      </p:sp>
      <p:pic>
        <p:nvPicPr>
          <p:cNvPr id="2048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773238"/>
            <a:ext cx="1512888"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A2C999-76EC-48F7-BD64-289899551A1E}" type="slidenum">
              <a:rPr lang="tr-TR" altLang="en-US" smtClean="0"/>
              <a:pPr eaLnBrk="1" hangingPunct="1"/>
              <a:t>16</a:t>
            </a:fld>
            <a:endParaRPr lang="tr-TR" altLang="en-US" smtClean="0"/>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7659687"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427984" y="1916832"/>
            <a:ext cx="1872208" cy="57606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14885A-07D9-4721-AAF3-C7320946381F}" type="slidenum">
              <a:rPr lang="tr-TR" altLang="en-US" smtClean="0"/>
              <a:pPr eaLnBrk="1" hangingPunct="1"/>
              <a:t>17</a:t>
            </a:fld>
            <a:endParaRPr lang="tr-TR" altLang="en-US" smtClean="0"/>
          </a:p>
        </p:txBody>
      </p:sp>
      <p:sp>
        <p:nvSpPr>
          <p:cNvPr id="22531" name="Rectangle 2"/>
          <p:cNvSpPr>
            <a:spLocks noGrp="1" noChangeArrowheads="1"/>
          </p:cNvSpPr>
          <p:nvPr>
            <p:ph type="title"/>
          </p:nvPr>
        </p:nvSpPr>
        <p:spPr/>
        <p:txBody>
          <a:bodyPr/>
          <a:lstStyle/>
          <a:p>
            <a:pPr eaLnBrk="1" hangingPunct="1"/>
            <a:r>
              <a:rPr lang="tr-TR" smtClean="0"/>
              <a:t>Belgelerim</a:t>
            </a:r>
          </a:p>
        </p:txBody>
      </p:sp>
      <p:sp>
        <p:nvSpPr>
          <p:cNvPr id="22532" name="Rectangle 3"/>
          <p:cNvSpPr>
            <a:spLocks noGrp="1" noChangeArrowheads="1"/>
          </p:cNvSpPr>
          <p:nvPr>
            <p:ph type="body" idx="1"/>
          </p:nvPr>
        </p:nvSpPr>
        <p:spPr>
          <a:xfrm>
            <a:off x="1908175" y="1719263"/>
            <a:ext cx="6778625" cy="4411662"/>
          </a:xfrm>
        </p:spPr>
        <p:txBody>
          <a:bodyPr/>
          <a:lstStyle/>
          <a:p>
            <a:pPr eaLnBrk="1" hangingPunct="1"/>
            <a:r>
              <a:rPr lang="tr-TR" sz="2400" smtClean="0"/>
              <a:t>Çeşitli programlarla kaydedilen dosyaların saklandığı Windows tarafından oluşturulan bir klasördür (Çift tıklanırsa Windows Gezgini ile bu klasör açılır).</a:t>
            </a:r>
          </a:p>
          <a:p>
            <a:pPr eaLnBrk="1" hangingPunct="1"/>
            <a:r>
              <a:rPr lang="tr-TR" sz="2400" smtClean="0"/>
              <a:t>Word, Powerpoint ve Excel gibi Office paketi uygulamaları ile oluşturulan Doküman, Sunu ve Hesap Tabloları bu klasörde saklanır.</a:t>
            </a:r>
          </a:p>
          <a:p>
            <a:pPr eaLnBrk="1" hangingPunct="1"/>
            <a:r>
              <a:rPr lang="tr-TR" sz="2400" smtClean="0"/>
              <a:t>Windows XP’den sonra Belgelerim klasörünün içine Resimlerim, Müziğim gibi bazı alt klasörler de dahil edilerek kullanıcının tüm kişisel dosyalarını bu klasörde saklaması için bir zemin oluşturulmuştur.</a:t>
            </a:r>
          </a:p>
        </p:txBody>
      </p:sp>
      <p:pic>
        <p:nvPicPr>
          <p:cNvPr id="225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73238"/>
            <a:ext cx="151288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DDCBD7-384F-4CD1-A3AC-F750B9575A99}" type="slidenum">
              <a:rPr lang="tr-TR" altLang="en-US" smtClean="0"/>
              <a:pPr eaLnBrk="1" hangingPunct="1"/>
              <a:t>18</a:t>
            </a:fld>
            <a:endParaRPr lang="tr-TR" altLang="en-US" smtClean="0"/>
          </a:p>
        </p:txBody>
      </p:sp>
      <p:sp>
        <p:nvSpPr>
          <p:cNvPr id="23555" name="Rectangle 2"/>
          <p:cNvSpPr>
            <a:spLocks noGrp="1" noChangeArrowheads="1"/>
          </p:cNvSpPr>
          <p:nvPr>
            <p:ph type="title"/>
          </p:nvPr>
        </p:nvSpPr>
        <p:spPr/>
        <p:txBody>
          <a:bodyPr/>
          <a:lstStyle/>
          <a:p>
            <a:pPr eaLnBrk="1" hangingPunct="1"/>
            <a:r>
              <a:rPr lang="tr-TR" smtClean="0"/>
              <a:t>Geri Dönüşüm Kutusu</a:t>
            </a:r>
          </a:p>
        </p:txBody>
      </p:sp>
      <p:sp>
        <p:nvSpPr>
          <p:cNvPr id="23556" name="Rectangle 3"/>
          <p:cNvSpPr>
            <a:spLocks noGrp="1" noChangeArrowheads="1"/>
          </p:cNvSpPr>
          <p:nvPr>
            <p:ph type="body" idx="1"/>
          </p:nvPr>
        </p:nvSpPr>
        <p:spPr>
          <a:xfrm>
            <a:off x="1908175" y="1773238"/>
            <a:ext cx="6491288" cy="4411662"/>
          </a:xfrm>
        </p:spPr>
        <p:txBody>
          <a:bodyPr/>
          <a:lstStyle/>
          <a:p>
            <a:pPr eaLnBrk="1" hangingPunct="1"/>
            <a:r>
              <a:rPr lang="tr-TR" smtClean="0"/>
              <a:t>Bilgisayarda silinen dosyalar yeniden, kullanılmak istenebilir düşüncesiyle, </a:t>
            </a:r>
            <a:r>
              <a:rPr lang="tr-TR" i="1" smtClean="0"/>
              <a:t>Geri Dönüşüm Kutusu’na</a:t>
            </a:r>
            <a:r>
              <a:rPr lang="tr-TR" smtClean="0"/>
              <a:t> gönderilir.Geri dönüşüm kutusu boşaltılmadıkça, silinen dosyalar geri gönüştürülebilir.</a:t>
            </a:r>
          </a:p>
          <a:p>
            <a:pPr eaLnBrk="1" hangingPunct="1"/>
            <a:r>
              <a:rPr lang="tr-TR" smtClean="0"/>
              <a:t>NOT: Dosyalar Shift+Delete ile silindiyse geri dönüşüm kutusuna gönderilmeden direkt olarak silinir</a:t>
            </a:r>
          </a:p>
        </p:txBody>
      </p:sp>
      <p:pic>
        <p:nvPicPr>
          <p:cNvPr id="235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73238"/>
            <a:ext cx="13509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39FEB9-BE0F-4B1B-B2E9-8FD5122DB613}" type="slidenum">
              <a:rPr lang="tr-TR" altLang="en-US" smtClean="0"/>
              <a:pPr eaLnBrk="1" hangingPunct="1"/>
              <a:t>19</a:t>
            </a:fld>
            <a:endParaRPr lang="tr-TR" altLang="en-US" smtClean="0"/>
          </a:p>
        </p:txBody>
      </p:sp>
      <p:sp>
        <p:nvSpPr>
          <p:cNvPr id="24579" name="Rectangle 2"/>
          <p:cNvSpPr>
            <a:spLocks noGrp="1" noChangeArrowheads="1"/>
          </p:cNvSpPr>
          <p:nvPr>
            <p:ph type="title"/>
          </p:nvPr>
        </p:nvSpPr>
        <p:spPr/>
        <p:txBody>
          <a:bodyPr/>
          <a:lstStyle/>
          <a:p>
            <a:pPr eaLnBrk="1" hangingPunct="1"/>
            <a:r>
              <a:rPr lang="tr-TR" smtClean="0"/>
              <a:t>Ağ Komşuları</a:t>
            </a:r>
          </a:p>
        </p:txBody>
      </p:sp>
      <p:sp>
        <p:nvSpPr>
          <p:cNvPr id="24580" name="Rectangle 3"/>
          <p:cNvSpPr>
            <a:spLocks noGrp="1" noChangeArrowheads="1"/>
          </p:cNvSpPr>
          <p:nvPr>
            <p:ph type="body" idx="1"/>
          </p:nvPr>
        </p:nvSpPr>
        <p:spPr>
          <a:xfrm>
            <a:off x="2124075" y="1700213"/>
            <a:ext cx="6562725" cy="4430712"/>
          </a:xfrm>
        </p:spPr>
        <p:txBody>
          <a:bodyPr/>
          <a:lstStyle/>
          <a:p>
            <a:pPr eaLnBrk="1" hangingPunct="1"/>
            <a:r>
              <a:rPr lang="tr-TR" smtClean="0"/>
              <a:t>Ağ bağlantı cihazları kurulmuş olan bilgisayarlarda yer alan standart bir simgedir. </a:t>
            </a:r>
          </a:p>
          <a:p>
            <a:pPr eaLnBrk="1" hangingPunct="1"/>
            <a:r>
              <a:rPr lang="tr-TR" smtClean="0"/>
              <a:t>Ağ komşuları seçeneği ile ağ içinde bulunan tüm bilgisayarlardaki paylaştırılmış olan klasörler ve yazıcılar diğer bilgisayarlar tarafından da kullanılabilir.</a:t>
            </a:r>
          </a:p>
        </p:txBody>
      </p:sp>
      <p:pic>
        <p:nvPicPr>
          <p:cNvPr id="245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1720850"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tr-TR" smtClean="0"/>
              <a:t>Klavye Kullanımı</a:t>
            </a:r>
          </a:p>
        </p:txBody>
      </p:sp>
      <p:sp>
        <p:nvSpPr>
          <p:cNvPr id="8195" name="Rectangle 3"/>
          <p:cNvSpPr>
            <a:spLocks noGrp="1" noChangeArrowheads="1"/>
          </p:cNvSpPr>
          <p:nvPr>
            <p:ph type="body" idx="1"/>
          </p:nvPr>
        </p:nvSpPr>
        <p:spPr/>
        <p:txBody>
          <a:bodyPr/>
          <a:lstStyle/>
          <a:p>
            <a:pPr eaLnBrk="1" hangingPunct="1">
              <a:lnSpc>
                <a:spcPct val="80000"/>
              </a:lnSpc>
            </a:pPr>
            <a:r>
              <a:rPr lang="tr-TR" sz="1800" smtClean="0"/>
              <a:t>Bilgisayara yapacağımız işlemleri bildirirken, veri girerken vb. işlemleri yaparken en fazla kullandığımız araçtır. Klavyeler harf dizilimlerine göre ikiye ayrılırlar. Q ve F Klavye; F Klavye Türk diline daha uygun olmasına rağmen Q Klavye çok daha fazla yaygındır. </a:t>
            </a:r>
          </a:p>
          <a:p>
            <a:pPr eaLnBrk="1" hangingPunct="1">
              <a:lnSpc>
                <a:spcPct val="80000"/>
              </a:lnSpc>
            </a:pPr>
            <a:r>
              <a:rPr lang="tr-TR" sz="1800" smtClean="0"/>
              <a:t>Bazı tuşlarıın özellikleri aşağıdaki gibidir:</a:t>
            </a:r>
            <a:endParaRPr lang="tr-TR" sz="1800" b="1" smtClean="0"/>
          </a:p>
          <a:p>
            <a:pPr eaLnBrk="1" hangingPunct="1">
              <a:lnSpc>
                <a:spcPct val="80000"/>
              </a:lnSpc>
            </a:pPr>
            <a:r>
              <a:rPr lang="tr-TR" sz="1800" b="1" smtClean="0"/>
              <a:t>Esc; </a:t>
            </a:r>
            <a:r>
              <a:rPr lang="tr-TR" sz="1800" smtClean="0"/>
              <a:t>Escape olarak adlandırılır ve birçok uygulamada iptal etmek vazgeçmek anlamında kullanılır.</a:t>
            </a:r>
            <a:endParaRPr lang="tr-TR" sz="1800" b="1" smtClean="0"/>
          </a:p>
          <a:p>
            <a:pPr eaLnBrk="1" hangingPunct="1">
              <a:lnSpc>
                <a:spcPct val="80000"/>
              </a:lnSpc>
            </a:pPr>
            <a:r>
              <a:rPr lang="tr-TR" sz="1800" b="1" smtClean="0"/>
              <a:t>Enter; </a:t>
            </a:r>
            <a:r>
              <a:rPr lang="tr-TR" sz="1800" smtClean="0"/>
              <a:t>Onay verme, kabul etme amaçlı kullanılır. Giriş tuşu olarakda adlandırılır. Kelime işlemcilerde satır açmak için kullanılır.</a:t>
            </a:r>
            <a:endParaRPr lang="tr-TR" sz="1800" b="1" smtClean="0"/>
          </a:p>
          <a:p>
            <a:pPr eaLnBrk="1" hangingPunct="1">
              <a:lnSpc>
                <a:spcPct val="80000"/>
              </a:lnSpc>
            </a:pPr>
            <a:r>
              <a:rPr lang="tr-TR" sz="1800" b="1" smtClean="0"/>
              <a:t>Tab;</a:t>
            </a:r>
            <a:r>
              <a:rPr lang="tr-TR" sz="1800" smtClean="0"/>
              <a:t> Onay  kutucukları arasında geçiş yapar. Kelime işlemcilerde satır içinde belli bir miktar boşluk açmak için kullanılır.</a:t>
            </a:r>
            <a:endParaRPr lang="tr-TR" sz="1800" b="1" smtClean="0"/>
          </a:p>
          <a:p>
            <a:pPr eaLnBrk="1" hangingPunct="1">
              <a:lnSpc>
                <a:spcPct val="80000"/>
              </a:lnSpc>
            </a:pPr>
            <a:r>
              <a:rPr lang="tr-TR" sz="1800" b="1" smtClean="0"/>
              <a:t>CapsLock;</a:t>
            </a:r>
            <a:r>
              <a:rPr lang="tr-TR" sz="1800" smtClean="0"/>
              <a:t> Büyük veya küçük harf yazmayı sağlar. Bu tuşa basıldığında klavyenin sağ üst köşesinde bulunan CapsLock ışığı yanar veya söner. </a:t>
            </a:r>
            <a:endParaRPr lang="tr-TR" sz="1800" b="1" smtClean="0"/>
          </a:p>
          <a:p>
            <a:pPr eaLnBrk="1" hangingPunct="1">
              <a:lnSpc>
                <a:spcPct val="80000"/>
              </a:lnSpc>
            </a:pPr>
            <a:r>
              <a:rPr lang="tr-TR" sz="1800" b="1" smtClean="0"/>
              <a:t>Shift;</a:t>
            </a:r>
            <a:r>
              <a:rPr lang="tr-TR" sz="1800" smtClean="0"/>
              <a:t> Tek başına bir fonksiyonu yoktur. Beraberinde bir tuşa basılırsa büyük harf yazmasını sağlar ve tuşların üst bölümlerinde bulunan karakterleri yazmamızı sağlar.</a:t>
            </a:r>
            <a:endParaRPr lang="tr-TR" sz="1800" b="1" smtClean="0"/>
          </a:p>
          <a:p>
            <a:pPr eaLnBrk="1" hangingPunct="1">
              <a:lnSpc>
                <a:spcPct val="80000"/>
              </a:lnSpc>
            </a:pPr>
            <a:r>
              <a:rPr lang="tr-TR" sz="1800" b="1" smtClean="0"/>
              <a:t>Alt;</a:t>
            </a:r>
            <a:r>
              <a:rPr lang="tr-TR" sz="1800" smtClean="0"/>
              <a:t> Diğer tuşlarla birlikte kullanılır. Genelde menüleri açmak amaçlı kullanılır. Menülerde altı çizgili harf ile beraber basıldığında menüler açılır.</a:t>
            </a:r>
          </a:p>
        </p:txBody>
      </p:sp>
      <p:sp>
        <p:nvSpPr>
          <p:cNvPr id="8196"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A8AD17-A00D-4F3B-86C6-3D9D0C3D80EB}" type="slidenum">
              <a:rPr lang="tr-TR" altLang="en-US" smtClean="0"/>
              <a:pPr eaLnBrk="1" hangingPunct="1"/>
              <a:t>2</a:t>
            </a:fld>
            <a:endParaRPr lang="tr-TR" altLang="en-US" smtClean="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49BB51-ECFC-4290-8317-65E26EE94E47}" type="slidenum">
              <a:rPr lang="tr-TR" altLang="en-US" smtClean="0"/>
              <a:pPr eaLnBrk="1" hangingPunct="1"/>
              <a:t>20</a:t>
            </a:fld>
            <a:endParaRPr lang="tr-TR" altLang="en-US" smtClean="0"/>
          </a:p>
        </p:txBody>
      </p:sp>
      <p:sp>
        <p:nvSpPr>
          <p:cNvPr id="25603" name="Rectangle 2"/>
          <p:cNvSpPr>
            <a:spLocks noGrp="1" noChangeArrowheads="1"/>
          </p:cNvSpPr>
          <p:nvPr>
            <p:ph type="title"/>
          </p:nvPr>
        </p:nvSpPr>
        <p:spPr/>
        <p:txBody>
          <a:bodyPr/>
          <a:lstStyle/>
          <a:p>
            <a:pPr eaLnBrk="1" hangingPunct="1"/>
            <a:r>
              <a:rPr lang="tr-TR" smtClean="0"/>
              <a:t>Masaüstü Kısayol Menüsü – Simgeleri Yerleştir</a:t>
            </a:r>
          </a:p>
        </p:txBody>
      </p:sp>
      <p:sp>
        <p:nvSpPr>
          <p:cNvPr id="25604" name="Rectangle 3"/>
          <p:cNvSpPr>
            <a:spLocks noGrp="1" noChangeArrowheads="1"/>
          </p:cNvSpPr>
          <p:nvPr>
            <p:ph type="body" idx="1"/>
          </p:nvPr>
        </p:nvSpPr>
        <p:spPr>
          <a:xfrm>
            <a:off x="457200" y="1719263"/>
            <a:ext cx="4330700" cy="630237"/>
          </a:xfrm>
        </p:spPr>
        <p:txBody>
          <a:bodyPr/>
          <a:lstStyle/>
          <a:p>
            <a:pPr eaLnBrk="1" hangingPunct="1"/>
            <a:r>
              <a:rPr lang="tr-TR" smtClean="0"/>
              <a:t>Simgeleri Düzenlemek</a:t>
            </a:r>
          </a:p>
        </p:txBody>
      </p:sp>
      <p:pic>
        <p:nvPicPr>
          <p:cNvPr id="256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9500"/>
            <a:ext cx="50768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5"/>
          <p:cNvSpPr txBox="1">
            <a:spLocks noChangeArrowheads="1"/>
          </p:cNvSpPr>
          <p:nvPr/>
        </p:nvSpPr>
        <p:spPr bwMode="auto">
          <a:xfrm>
            <a:off x="5111750" y="1889125"/>
            <a:ext cx="40322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2000"/>
              <a:t>Masaüstündeki simgeler, sürükle bırak yöntemiyle taşınabilir. Bu şekilde dağılan simgeleri toplamak için masaüstünde boş bir alanda sağ tuşa basılarak sağ tuş menüsü açılır.</a:t>
            </a:r>
          </a:p>
          <a:p>
            <a:pPr eaLnBrk="1" hangingPunct="1">
              <a:spcBef>
                <a:spcPct val="50000"/>
              </a:spcBef>
            </a:pPr>
            <a:r>
              <a:rPr lang="tr-TR" sz="2000"/>
              <a:t>Simgeleri düzenle seçeneğinde açılan alt menüden “Ad”’a, “Boyut’a”, “Tür”’e, “Değiştirme Tarihine” göre masaüstünün solunda toplanması sağlanır. “Otomatik düzenle” seçildiğinde simgelerin dağılmadan sürekli solda durması sağlanacaktır.</a:t>
            </a:r>
          </a:p>
          <a:p>
            <a:pPr eaLnBrk="1" hangingPunct="1">
              <a:spcBef>
                <a:spcPct val="50000"/>
              </a:spcBef>
            </a:pPr>
            <a:endParaRPr lang="tr-TR" sz="200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63B4CB-C2D4-4506-9692-DF3350C76ED3}" type="slidenum">
              <a:rPr lang="tr-TR" altLang="en-US" smtClean="0"/>
              <a:pPr eaLnBrk="1" hangingPunct="1"/>
              <a:t>21</a:t>
            </a:fld>
            <a:endParaRPr lang="tr-TR" altLang="en-US" smtClean="0"/>
          </a:p>
        </p:txBody>
      </p:sp>
      <p:sp>
        <p:nvSpPr>
          <p:cNvPr id="26627" name="Rectangle 2"/>
          <p:cNvSpPr>
            <a:spLocks noGrp="1" noChangeArrowheads="1"/>
          </p:cNvSpPr>
          <p:nvPr>
            <p:ph type="title"/>
          </p:nvPr>
        </p:nvSpPr>
        <p:spPr/>
        <p:txBody>
          <a:bodyPr/>
          <a:lstStyle/>
          <a:p>
            <a:pPr eaLnBrk="1" hangingPunct="1"/>
            <a:r>
              <a:rPr lang="tr-TR" smtClean="0"/>
              <a:t>Masaüstü Kısayol Menüsü – Simgeleri Yerleştir</a:t>
            </a:r>
          </a:p>
        </p:txBody>
      </p:sp>
      <p:sp>
        <p:nvSpPr>
          <p:cNvPr id="26628" name="Rectangle 3"/>
          <p:cNvSpPr>
            <a:spLocks noGrp="1" noChangeArrowheads="1"/>
          </p:cNvSpPr>
          <p:nvPr>
            <p:ph type="body" idx="1"/>
          </p:nvPr>
        </p:nvSpPr>
        <p:spPr/>
        <p:txBody>
          <a:bodyPr/>
          <a:lstStyle/>
          <a:p>
            <a:pPr eaLnBrk="1" hangingPunct="1"/>
            <a:r>
              <a:rPr lang="tr-TR" smtClean="0"/>
              <a:t>Otomatik Düzenle Seçeneği, simgelerin dağılmadan,sürekli solda durmalarını sağlamaktadır. </a:t>
            </a:r>
          </a:p>
          <a:p>
            <a:pPr eaLnBrk="1" hangingPunct="1"/>
            <a:r>
              <a:rPr lang="tr-TR" smtClean="0"/>
              <a:t>Masaüstü Simgelerini Göster seçeneği seçilmiş (</a:t>
            </a:r>
            <a:r>
              <a:rPr lang="tr-TR" smtClean="0">
                <a:cs typeface="Arial" charset="0"/>
              </a:rPr>
              <a:t>√) ise Masaüstündeki simgeler gösterilir. Şayet bu Masaüstündeki simgeleri göster işaretlenmemiş ise masaüstündeki hiçbir simge gözükmez.</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E51709-2FCC-445C-9294-58233E3A9685}" type="slidenum">
              <a:rPr lang="tr-TR" altLang="en-US" smtClean="0"/>
              <a:pPr eaLnBrk="1" hangingPunct="1"/>
              <a:t>22</a:t>
            </a:fld>
            <a:endParaRPr lang="tr-TR" altLang="en-US" smtClean="0"/>
          </a:p>
        </p:txBody>
      </p:sp>
      <p:sp>
        <p:nvSpPr>
          <p:cNvPr id="27651" name="Rectangle 2"/>
          <p:cNvSpPr>
            <a:spLocks noGrp="1" noChangeArrowheads="1"/>
          </p:cNvSpPr>
          <p:nvPr>
            <p:ph type="title"/>
          </p:nvPr>
        </p:nvSpPr>
        <p:spPr/>
        <p:txBody>
          <a:bodyPr/>
          <a:lstStyle/>
          <a:p>
            <a:pPr eaLnBrk="1" hangingPunct="1"/>
            <a:r>
              <a:rPr lang="tr-TR" smtClean="0"/>
              <a:t>Masaüstü Kısayol Menüsü – Simgeleri Yerleştir</a:t>
            </a:r>
          </a:p>
        </p:txBody>
      </p:sp>
      <p:sp>
        <p:nvSpPr>
          <p:cNvPr id="27652" name="Rectangle 3"/>
          <p:cNvSpPr>
            <a:spLocks noGrp="1" noChangeArrowheads="1"/>
          </p:cNvSpPr>
          <p:nvPr>
            <p:ph type="body" idx="1"/>
          </p:nvPr>
        </p:nvSpPr>
        <p:spPr>
          <a:xfrm>
            <a:off x="468313" y="1412875"/>
            <a:ext cx="8229600" cy="1997075"/>
          </a:xfrm>
        </p:spPr>
        <p:txBody>
          <a:bodyPr/>
          <a:lstStyle/>
          <a:p>
            <a:pPr eaLnBrk="1" hangingPunct="1"/>
            <a:r>
              <a:rPr lang="tr-TR" b="1" smtClean="0"/>
              <a:t>Kılavuz Çizgisine hizala</a:t>
            </a:r>
            <a:r>
              <a:rPr lang="tr-TR" smtClean="0"/>
              <a:t> komutu verildiğinde, ekran sanki çizgilerle karelere bölünmüş gibi düşünülüp, hizalama bu çizgiler varmış gibi düşünülerek yapılır.</a:t>
            </a:r>
          </a:p>
        </p:txBody>
      </p:sp>
      <p:pic>
        <p:nvPicPr>
          <p:cNvPr id="27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536401"/>
            <a:ext cx="4464050" cy="3348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Line 6"/>
          <p:cNvSpPr>
            <a:spLocks noChangeShapeType="1"/>
          </p:cNvSpPr>
          <p:nvPr/>
        </p:nvSpPr>
        <p:spPr bwMode="auto">
          <a:xfrm>
            <a:off x="2411413" y="4005263"/>
            <a:ext cx="4895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55" name="Line 7"/>
          <p:cNvSpPr>
            <a:spLocks noChangeShapeType="1"/>
          </p:cNvSpPr>
          <p:nvPr/>
        </p:nvSpPr>
        <p:spPr bwMode="auto">
          <a:xfrm>
            <a:off x="2413000" y="4292600"/>
            <a:ext cx="4895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 name="Dikdörtgen 1"/>
          <p:cNvSpPr/>
          <p:nvPr/>
        </p:nvSpPr>
        <p:spPr>
          <a:xfrm>
            <a:off x="3707557" y="4984765"/>
            <a:ext cx="1871761" cy="57606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sp>
        <p:nvSpPr>
          <p:cNvPr id="27656" name="Line 8"/>
          <p:cNvSpPr>
            <a:spLocks noChangeShapeType="1"/>
          </p:cNvSpPr>
          <p:nvPr/>
        </p:nvSpPr>
        <p:spPr bwMode="auto">
          <a:xfrm>
            <a:off x="2411413" y="4581525"/>
            <a:ext cx="4895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57" name="Line 9"/>
          <p:cNvSpPr>
            <a:spLocks noChangeShapeType="1"/>
          </p:cNvSpPr>
          <p:nvPr/>
        </p:nvSpPr>
        <p:spPr bwMode="auto">
          <a:xfrm>
            <a:off x="2411413" y="5013325"/>
            <a:ext cx="4895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58" name="Line 10"/>
          <p:cNvSpPr>
            <a:spLocks noChangeShapeType="1"/>
          </p:cNvSpPr>
          <p:nvPr/>
        </p:nvSpPr>
        <p:spPr bwMode="auto">
          <a:xfrm>
            <a:off x="2411413" y="5373688"/>
            <a:ext cx="4895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59" name="Line 11"/>
          <p:cNvSpPr>
            <a:spLocks noChangeShapeType="1"/>
          </p:cNvSpPr>
          <p:nvPr/>
        </p:nvSpPr>
        <p:spPr bwMode="auto">
          <a:xfrm>
            <a:off x="2411413" y="5661025"/>
            <a:ext cx="4895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60" name="Line 12"/>
          <p:cNvSpPr>
            <a:spLocks noChangeShapeType="1"/>
          </p:cNvSpPr>
          <p:nvPr/>
        </p:nvSpPr>
        <p:spPr bwMode="auto">
          <a:xfrm>
            <a:off x="2411413" y="5949950"/>
            <a:ext cx="4895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61" name="Line 13"/>
          <p:cNvSpPr>
            <a:spLocks noChangeShapeType="1"/>
          </p:cNvSpPr>
          <p:nvPr/>
        </p:nvSpPr>
        <p:spPr bwMode="auto">
          <a:xfrm>
            <a:off x="2411413" y="6237288"/>
            <a:ext cx="4895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62" name="Line 14"/>
          <p:cNvSpPr>
            <a:spLocks noChangeShapeType="1"/>
          </p:cNvSpPr>
          <p:nvPr/>
        </p:nvSpPr>
        <p:spPr bwMode="auto">
          <a:xfrm>
            <a:off x="2411413" y="6524625"/>
            <a:ext cx="4895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63" name="Line 15"/>
          <p:cNvSpPr>
            <a:spLocks noChangeShapeType="1"/>
          </p:cNvSpPr>
          <p:nvPr/>
        </p:nvSpPr>
        <p:spPr bwMode="auto">
          <a:xfrm>
            <a:off x="2555875" y="3671888"/>
            <a:ext cx="0" cy="299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64" name="Line 16"/>
          <p:cNvSpPr>
            <a:spLocks noChangeShapeType="1"/>
          </p:cNvSpPr>
          <p:nvPr/>
        </p:nvSpPr>
        <p:spPr bwMode="auto">
          <a:xfrm>
            <a:off x="2771775" y="3659188"/>
            <a:ext cx="0" cy="299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65" name="Line 17"/>
          <p:cNvSpPr>
            <a:spLocks noChangeShapeType="1"/>
          </p:cNvSpPr>
          <p:nvPr/>
        </p:nvSpPr>
        <p:spPr bwMode="auto">
          <a:xfrm>
            <a:off x="2987675" y="3644900"/>
            <a:ext cx="0" cy="299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66" name="Line 18"/>
          <p:cNvSpPr>
            <a:spLocks noChangeShapeType="1"/>
          </p:cNvSpPr>
          <p:nvPr/>
        </p:nvSpPr>
        <p:spPr bwMode="auto">
          <a:xfrm>
            <a:off x="3203575" y="3716338"/>
            <a:ext cx="0" cy="299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67" name="Line 19"/>
          <p:cNvSpPr>
            <a:spLocks noChangeShapeType="1"/>
          </p:cNvSpPr>
          <p:nvPr/>
        </p:nvSpPr>
        <p:spPr bwMode="auto">
          <a:xfrm>
            <a:off x="3492500" y="3716338"/>
            <a:ext cx="0" cy="299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68" name="Line 20"/>
          <p:cNvSpPr>
            <a:spLocks noChangeShapeType="1"/>
          </p:cNvSpPr>
          <p:nvPr/>
        </p:nvSpPr>
        <p:spPr bwMode="auto">
          <a:xfrm>
            <a:off x="3779838" y="3716338"/>
            <a:ext cx="0" cy="299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69" name="Line 21"/>
          <p:cNvSpPr>
            <a:spLocks noChangeShapeType="1"/>
          </p:cNvSpPr>
          <p:nvPr/>
        </p:nvSpPr>
        <p:spPr bwMode="auto">
          <a:xfrm>
            <a:off x="4067175" y="3716338"/>
            <a:ext cx="0" cy="299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70" name="Line 22"/>
          <p:cNvSpPr>
            <a:spLocks noChangeShapeType="1"/>
          </p:cNvSpPr>
          <p:nvPr/>
        </p:nvSpPr>
        <p:spPr bwMode="auto">
          <a:xfrm>
            <a:off x="4356100" y="3716338"/>
            <a:ext cx="0" cy="299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71" name="Line 23"/>
          <p:cNvSpPr>
            <a:spLocks noChangeShapeType="1"/>
          </p:cNvSpPr>
          <p:nvPr/>
        </p:nvSpPr>
        <p:spPr bwMode="auto">
          <a:xfrm>
            <a:off x="4716463" y="3716338"/>
            <a:ext cx="0" cy="299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72" name="Line 24"/>
          <p:cNvSpPr>
            <a:spLocks noChangeShapeType="1"/>
          </p:cNvSpPr>
          <p:nvPr/>
        </p:nvSpPr>
        <p:spPr bwMode="auto">
          <a:xfrm>
            <a:off x="5076825" y="3716338"/>
            <a:ext cx="0" cy="299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73" name="Line 25"/>
          <p:cNvSpPr>
            <a:spLocks noChangeShapeType="1"/>
          </p:cNvSpPr>
          <p:nvPr/>
        </p:nvSpPr>
        <p:spPr bwMode="auto">
          <a:xfrm>
            <a:off x="5435600" y="3671888"/>
            <a:ext cx="0" cy="299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74" name="Line 26"/>
          <p:cNvSpPr>
            <a:spLocks noChangeShapeType="1"/>
          </p:cNvSpPr>
          <p:nvPr/>
        </p:nvSpPr>
        <p:spPr bwMode="auto">
          <a:xfrm>
            <a:off x="5724525" y="3644900"/>
            <a:ext cx="0" cy="299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75" name="Line 27"/>
          <p:cNvSpPr>
            <a:spLocks noChangeShapeType="1"/>
          </p:cNvSpPr>
          <p:nvPr/>
        </p:nvSpPr>
        <p:spPr bwMode="auto">
          <a:xfrm>
            <a:off x="6084888" y="3644900"/>
            <a:ext cx="0" cy="299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76" name="Line 28"/>
          <p:cNvSpPr>
            <a:spLocks noChangeShapeType="1"/>
          </p:cNvSpPr>
          <p:nvPr/>
        </p:nvSpPr>
        <p:spPr bwMode="auto">
          <a:xfrm>
            <a:off x="6443663" y="3644900"/>
            <a:ext cx="0" cy="299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77" name="Line 29"/>
          <p:cNvSpPr>
            <a:spLocks noChangeShapeType="1"/>
          </p:cNvSpPr>
          <p:nvPr/>
        </p:nvSpPr>
        <p:spPr bwMode="auto">
          <a:xfrm>
            <a:off x="6732588" y="3644900"/>
            <a:ext cx="0" cy="299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B08D9B-3CB1-4419-973E-D0FE3966819C}" type="slidenum">
              <a:rPr lang="tr-TR" altLang="en-US" smtClean="0"/>
              <a:pPr eaLnBrk="1" hangingPunct="1"/>
              <a:t>23</a:t>
            </a:fld>
            <a:endParaRPr lang="tr-TR" altLang="en-US" smtClean="0"/>
          </a:p>
        </p:txBody>
      </p:sp>
      <p:sp>
        <p:nvSpPr>
          <p:cNvPr id="30723" name="Rectangle 2"/>
          <p:cNvSpPr>
            <a:spLocks noGrp="1" noChangeArrowheads="1"/>
          </p:cNvSpPr>
          <p:nvPr>
            <p:ph type="title"/>
          </p:nvPr>
        </p:nvSpPr>
        <p:spPr/>
        <p:txBody>
          <a:bodyPr/>
          <a:lstStyle/>
          <a:p>
            <a:pPr eaLnBrk="1" hangingPunct="1"/>
            <a:r>
              <a:rPr lang="tr-TR" smtClean="0"/>
              <a:t>Görüntü Özellikleri: Temalar</a:t>
            </a:r>
          </a:p>
        </p:txBody>
      </p:sp>
      <p:sp>
        <p:nvSpPr>
          <p:cNvPr id="30724" name="Rectangle 3"/>
          <p:cNvSpPr>
            <a:spLocks noGrp="1" noChangeArrowheads="1"/>
          </p:cNvSpPr>
          <p:nvPr>
            <p:ph type="body" idx="1"/>
          </p:nvPr>
        </p:nvSpPr>
        <p:spPr/>
        <p:txBody>
          <a:bodyPr/>
          <a:lstStyle/>
          <a:p>
            <a:pPr eaLnBrk="1" hangingPunct="1"/>
            <a:r>
              <a:rPr lang="tr-TR" smtClean="0"/>
              <a:t>Temalar : Görüntü özelliklerine ilişkin tüm yapılandırmanın değiştirildiği seçenektir.</a:t>
            </a:r>
          </a:p>
          <a:p>
            <a:pPr eaLnBrk="1" hangingPunct="1"/>
            <a:r>
              <a:rPr lang="tr-TR" smtClean="0"/>
              <a:t>Seçilen tema ile masaüstü Arka Planı, Ekran Koruyucu, görünüme ilişkin simgeler ve renklerin tümü değişir.</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45D6FD-12A7-4040-A48E-A56580A98141}" type="slidenum">
              <a:rPr lang="tr-TR" altLang="en-US" smtClean="0"/>
              <a:pPr eaLnBrk="1" hangingPunct="1"/>
              <a:t>24</a:t>
            </a:fld>
            <a:endParaRPr lang="tr-TR" altLang="en-US" smtClean="0"/>
          </a:p>
        </p:txBody>
      </p:sp>
      <p:sp>
        <p:nvSpPr>
          <p:cNvPr id="31747" name="Rectangle 2"/>
          <p:cNvSpPr>
            <a:spLocks noGrp="1" noChangeArrowheads="1"/>
          </p:cNvSpPr>
          <p:nvPr>
            <p:ph type="title"/>
          </p:nvPr>
        </p:nvSpPr>
        <p:spPr/>
        <p:txBody>
          <a:bodyPr/>
          <a:lstStyle/>
          <a:p>
            <a:pPr eaLnBrk="1" hangingPunct="1"/>
            <a:r>
              <a:rPr lang="tr-TR" smtClean="0"/>
              <a:t>Görüntü Özellikleri: Masaüstü</a:t>
            </a:r>
          </a:p>
        </p:txBody>
      </p:sp>
      <p:pic>
        <p:nvPicPr>
          <p:cNvPr id="31748"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95513" y="1487488"/>
            <a:ext cx="4557712" cy="5013325"/>
          </a:xfrm>
          <a:noFill/>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69F4A6-A850-4709-984E-9167F6A75F13}" type="slidenum">
              <a:rPr lang="tr-TR" altLang="en-US" smtClean="0"/>
              <a:pPr eaLnBrk="1" hangingPunct="1"/>
              <a:t>25</a:t>
            </a:fld>
            <a:endParaRPr lang="tr-TR" altLang="en-US" smtClean="0"/>
          </a:p>
        </p:txBody>
      </p:sp>
      <p:sp>
        <p:nvSpPr>
          <p:cNvPr id="32771" name="Rectangle 2"/>
          <p:cNvSpPr>
            <a:spLocks noGrp="1" noChangeArrowheads="1"/>
          </p:cNvSpPr>
          <p:nvPr>
            <p:ph type="title"/>
          </p:nvPr>
        </p:nvSpPr>
        <p:spPr/>
        <p:txBody>
          <a:bodyPr/>
          <a:lstStyle/>
          <a:p>
            <a:pPr eaLnBrk="1" hangingPunct="1"/>
            <a:r>
              <a:rPr lang="tr-TR" smtClean="0"/>
              <a:t>Görüntü Özellikleri: Masaüstü</a:t>
            </a:r>
          </a:p>
        </p:txBody>
      </p:sp>
      <p:sp>
        <p:nvSpPr>
          <p:cNvPr id="32772" name="Rectangle 3"/>
          <p:cNvSpPr>
            <a:spLocks noGrp="1" noChangeArrowheads="1"/>
          </p:cNvSpPr>
          <p:nvPr>
            <p:ph type="body" idx="1"/>
          </p:nvPr>
        </p:nvSpPr>
        <p:spPr/>
        <p:txBody>
          <a:bodyPr/>
          <a:lstStyle/>
          <a:p>
            <a:pPr eaLnBrk="1" hangingPunct="1">
              <a:lnSpc>
                <a:spcPct val="90000"/>
              </a:lnSpc>
            </a:pPr>
            <a:r>
              <a:rPr lang="tr-TR" sz="2600" smtClean="0"/>
              <a:t>Masaüstü : Masaüstünde görüntülenecek olan Duvar Kağıdı ve biçimi, masaüstünde görünecek simgeler ve biçimleri belirlenir.</a:t>
            </a:r>
          </a:p>
          <a:p>
            <a:pPr eaLnBrk="1" hangingPunct="1">
              <a:lnSpc>
                <a:spcPct val="90000"/>
              </a:lnSpc>
            </a:pPr>
            <a:r>
              <a:rPr lang="tr-TR" sz="2600" smtClean="0"/>
              <a:t>Arka plan’dan seçilen resmin konumu üç biçimde belirlenir.</a:t>
            </a:r>
          </a:p>
          <a:p>
            <a:pPr lvl="1" eaLnBrk="1" hangingPunct="1">
              <a:lnSpc>
                <a:spcPct val="90000"/>
              </a:lnSpc>
            </a:pPr>
            <a:r>
              <a:rPr lang="tr-TR" sz="2200" smtClean="0"/>
              <a:t>Ortala ile resim masaüstünde ortada, orijinal boyutuyla, tek resim olarak yer alır.</a:t>
            </a:r>
          </a:p>
          <a:p>
            <a:pPr lvl="1" eaLnBrk="1" hangingPunct="1">
              <a:lnSpc>
                <a:spcPct val="90000"/>
              </a:lnSpc>
            </a:pPr>
            <a:r>
              <a:rPr lang="tr-TR" sz="2200" smtClean="0"/>
              <a:t>Döşe ile masaüstünde resimden orijinal boyutuyla kaç tane sığırsa ekranı kaplayacak sayıda resim alır.</a:t>
            </a:r>
          </a:p>
          <a:p>
            <a:pPr lvl="1" eaLnBrk="1" hangingPunct="1">
              <a:lnSpc>
                <a:spcPct val="90000"/>
              </a:lnSpc>
            </a:pPr>
            <a:r>
              <a:rPr lang="tr-TR" sz="2200" smtClean="0"/>
              <a:t>Uzat seçeneğinde resmi tüm masaüstünü kaplayacak şekilde büyütür. Resmin çözünürlüğü ekranın çözünürlüğünden düşükse görünüme bozulma olur.</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5A580B-66DD-45CE-B7FE-E7D6F0E2D5D2}" type="slidenum">
              <a:rPr lang="tr-TR" altLang="en-US" smtClean="0"/>
              <a:pPr eaLnBrk="1" hangingPunct="1"/>
              <a:t>26</a:t>
            </a:fld>
            <a:endParaRPr lang="tr-TR" altLang="en-US" smtClean="0"/>
          </a:p>
        </p:txBody>
      </p:sp>
      <p:sp>
        <p:nvSpPr>
          <p:cNvPr id="34819" name="Rectangle 2"/>
          <p:cNvSpPr>
            <a:spLocks noGrp="1" noChangeArrowheads="1"/>
          </p:cNvSpPr>
          <p:nvPr>
            <p:ph type="title"/>
          </p:nvPr>
        </p:nvSpPr>
        <p:spPr/>
        <p:txBody>
          <a:bodyPr/>
          <a:lstStyle/>
          <a:p>
            <a:pPr eaLnBrk="1" hangingPunct="1"/>
            <a:r>
              <a:rPr lang="tr-TR" smtClean="0"/>
              <a:t>Görüntü Özellikleri: Ekran Koruyucu</a:t>
            </a:r>
          </a:p>
        </p:txBody>
      </p:sp>
      <p:sp>
        <p:nvSpPr>
          <p:cNvPr id="34820" name="Rectangle 3"/>
          <p:cNvSpPr>
            <a:spLocks noGrp="1" noChangeArrowheads="1"/>
          </p:cNvSpPr>
          <p:nvPr>
            <p:ph type="body" idx="1"/>
          </p:nvPr>
        </p:nvSpPr>
        <p:spPr>
          <a:xfrm>
            <a:off x="457200" y="1719263"/>
            <a:ext cx="8002588" cy="4589462"/>
          </a:xfrm>
        </p:spPr>
        <p:txBody>
          <a:bodyPr/>
          <a:lstStyle/>
          <a:p>
            <a:pPr eaLnBrk="1" hangingPunct="1"/>
            <a:r>
              <a:rPr lang="tr-TR" sz="2800" smtClean="0"/>
              <a:t>Bilgisayarda belli bir süre hiç işlem yapılmadığında, bilgisayardan uzaklaştığınız kabul edilerek ekran koruyucu başlatılır.</a:t>
            </a:r>
          </a:p>
          <a:p>
            <a:pPr eaLnBrk="1" hangingPunct="1"/>
            <a:r>
              <a:rPr lang="tr-TR" sz="2800" smtClean="0"/>
              <a:t>İlk başlarda CRT türü ekranların üzerinde kalıcı hasara neden olan “sürekli aynı görüntünün gösterilmesi” durumunu ortadan kaldırmak için tasarlanan bu yardımcı program, zamanla ekrandaki bilgilerinizi başkalarının görmesini engellemek için kullanılır olmuştur.</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B5BF0C-CDD0-4917-86E5-FA523EB4B2E9}" type="slidenum">
              <a:rPr lang="tr-TR" altLang="en-US" smtClean="0"/>
              <a:pPr eaLnBrk="1" hangingPunct="1"/>
              <a:t>27</a:t>
            </a:fld>
            <a:endParaRPr lang="tr-TR" altLang="en-US" smtClean="0"/>
          </a:p>
        </p:txBody>
      </p:sp>
      <p:sp>
        <p:nvSpPr>
          <p:cNvPr id="37891" name="Rectangle 2"/>
          <p:cNvSpPr>
            <a:spLocks noGrp="1" noChangeArrowheads="1"/>
          </p:cNvSpPr>
          <p:nvPr>
            <p:ph type="title"/>
          </p:nvPr>
        </p:nvSpPr>
        <p:spPr/>
        <p:txBody>
          <a:bodyPr/>
          <a:lstStyle/>
          <a:p>
            <a:pPr eaLnBrk="1" hangingPunct="1"/>
            <a:r>
              <a:rPr lang="tr-TR" smtClean="0"/>
              <a:t>Pencere Kavramı</a:t>
            </a:r>
          </a:p>
        </p:txBody>
      </p:sp>
      <p:sp>
        <p:nvSpPr>
          <p:cNvPr id="37892" name="Rectangle 3"/>
          <p:cNvSpPr>
            <a:spLocks noGrp="1" noChangeArrowheads="1"/>
          </p:cNvSpPr>
          <p:nvPr>
            <p:ph type="body" idx="1"/>
          </p:nvPr>
        </p:nvSpPr>
        <p:spPr/>
        <p:txBody>
          <a:bodyPr/>
          <a:lstStyle/>
          <a:p>
            <a:pPr eaLnBrk="1" hangingPunct="1"/>
            <a:r>
              <a:rPr lang="tr-TR" smtClean="0"/>
              <a:t>Windows İngilizce Pencereler sözcüğü ile tanımlanmış işletim sistemidir. </a:t>
            </a:r>
          </a:p>
          <a:p>
            <a:pPr eaLnBrk="1" hangingPunct="1"/>
            <a:r>
              <a:rPr lang="tr-TR" smtClean="0"/>
              <a:t>Tüm uygulamalar başlık çubuğu ve menü çubuğu gibi standart elemanları olan bir pencere içinde çalışmaktadır.</a:t>
            </a:r>
          </a:p>
          <a:p>
            <a:pPr eaLnBrk="1" hangingPunct="1"/>
            <a:r>
              <a:rPr lang="tr-TR" smtClean="0"/>
              <a:t>Çalışan pencerelerin genellikle boyutları kullanıcı tarafından büyültülüp küçültülebilir, fakat bazı pencerelerde bu işlem mümkün olmamaktadır.</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83FA5C-C065-415D-8133-065D83B165BD}" type="slidenum">
              <a:rPr lang="tr-TR" altLang="en-US" smtClean="0"/>
              <a:pPr eaLnBrk="1" hangingPunct="1"/>
              <a:t>28</a:t>
            </a:fld>
            <a:endParaRPr lang="tr-TR" altLang="en-US" smtClean="0"/>
          </a:p>
        </p:txBody>
      </p:sp>
      <p:sp>
        <p:nvSpPr>
          <p:cNvPr id="38915" name="Rectangle 2"/>
          <p:cNvSpPr>
            <a:spLocks noGrp="1" noChangeArrowheads="1"/>
          </p:cNvSpPr>
          <p:nvPr>
            <p:ph type="title"/>
          </p:nvPr>
        </p:nvSpPr>
        <p:spPr/>
        <p:txBody>
          <a:bodyPr/>
          <a:lstStyle/>
          <a:p>
            <a:pPr eaLnBrk="1" hangingPunct="1"/>
            <a:r>
              <a:rPr lang="tr-TR" smtClean="0"/>
              <a:t>Pencerenin Boyutlarını Değiştirmek</a:t>
            </a:r>
          </a:p>
        </p:txBody>
      </p:sp>
      <p:sp>
        <p:nvSpPr>
          <p:cNvPr id="38916" name="Rectangle 3"/>
          <p:cNvSpPr>
            <a:spLocks noGrp="1" noChangeArrowheads="1"/>
          </p:cNvSpPr>
          <p:nvPr>
            <p:ph type="body" idx="1"/>
          </p:nvPr>
        </p:nvSpPr>
        <p:spPr>
          <a:xfrm>
            <a:off x="457200" y="1719263"/>
            <a:ext cx="8229600" cy="2070100"/>
          </a:xfrm>
        </p:spPr>
        <p:txBody>
          <a:bodyPr/>
          <a:lstStyle/>
          <a:p>
            <a:pPr eaLnBrk="1" hangingPunct="1"/>
            <a:r>
              <a:rPr lang="tr-TR" smtClean="0"/>
              <a:t>Pencerenin boyutlarını değiştirmek için pencere sınır çizgileri üzerine mouse ile gelerek, istenilen boyutu vermek için sürüklemek gereklidir.</a:t>
            </a:r>
          </a:p>
        </p:txBody>
      </p:sp>
      <p:pic>
        <p:nvPicPr>
          <p:cNvPr id="389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538" y="3714750"/>
            <a:ext cx="42164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Line 5"/>
          <p:cNvSpPr>
            <a:spLocks noChangeShapeType="1"/>
          </p:cNvSpPr>
          <p:nvPr/>
        </p:nvSpPr>
        <p:spPr bwMode="auto">
          <a:xfrm flipH="1">
            <a:off x="4786313" y="5357813"/>
            <a:ext cx="1081087" cy="1008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8919" name="Text Box 6"/>
          <p:cNvSpPr txBox="1">
            <a:spLocks noChangeArrowheads="1"/>
          </p:cNvSpPr>
          <p:nvPr/>
        </p:nvSpPr>
        <p:spPr bwMode="auto">
          <a:xfrm>
            <a:off x="5572125" y="5000625"/>
            <a:ext cx="2643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t>Pencere Sınır Çizgileri</a:t>
            </a:r>
          </a:p>
        </p:txBody>
      </p:sp>
      <p:sp>
        <p:nvSpPr>
          <p:cNvPr id="2" name="Dikdörtgen 1"/>
          <p:cNvSpPr/>
          <p:nvPr/>
        </p:nvSpPr>
        <p:spPr>
          <a:xfrm>
            <a:off x="3635896" y="4509120"/>
            <a:ext cx="720080" cy="21602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C9B195-FE1E-4A46-8B68-38A003AE240E}" type="slidenum">
              <a:rPr lang="tr-TR" altLang="en-US" smtClean="0"/>
              <a:pPr eaLnBrk="1" hangingPunct="1"/>
              <a:t>29</a:t>
            </a:fld>
            <a:endParaRPr lang="tr-TR" altLang="en-US" smtClean="0"/>
          </a:p>
        </p:txBody>
      </p:sp>
      <p:sp>
        <p:nvSpPr>
          <p:cNvPr id="39939" name="Rectangle 2"/>
          <p:cNvSpPr>
            <a:spLocks noGrp="1" noChangeArrowheads="1"/>
          </p:cNvSpPr>
          <p:nvPr>
            <p:ph type="title"/>
          </p:nvPr>
        </p:nvSpPr>
        <p:spPr>
          <a:xfrm>
            <a:off x="468313" y="333375"/>
            <a:ext cx="7543800" cy="796925"/>
          </a:xfrm>
        </p:spPr>
        <p:txBody>
          <a:bodyPr/>
          <a:lstStyle/>
          <a:p>
            <a:pPr eaLnBrk="1" hangingPunct="1"/>
            <a:r>
              <a:rPr lang="tr-TR" smtClean="0"/>
              <a:t>Başlık Çubuğu</a:t>
            </a:r>
          </a:p>
        </p:txBody>
      </p:sp>
      <p:sp>
        <p:nvSpPr>
          <p:cNvPr id="39940" name="Rectangle 3"/>
          <p:cNvSpPr>
            <a:spLocks noGrp="1" noChangeArrowheads="1"/>
          </p:cNvSpPr>
          <p:nvPr>
            <p:ph type="body" idx="1"/>
          </p:nvPr>
        </p:nvSpPr>
        <p:spPr>
          <a:xfrm>
            <a:off x="395288" y="1196975"/>
            <a:ext cx="8362950" cy="5138738"/>
          </a:xfrm>
        </p:spPr>
        <p:txBody>
          <a:bodyPr/>
          <a:lstStyle/>
          <a:p>
            <a:pPr eaLnBrk="1" hangingPunct="1">
              <a:lnSpc>
                <a:spcPct val="90000"/>
              </a:lnSpc>
            </a:pPr>
            <a:r>
              <a:rPr lang="tr-TR" sz="2400" smtClean="0"/>
              <a:t>Açılan pencerenin üstünde uygulamanın ismini ve simgesini gösteren çubuktur.</a:t>
            </a:r>
          </a:p>
          <a:p>
            <a:pPr eaLnBrk="1" hangingPunct="1">
              <a:lnSpc>
                <a:spcPct val="90000"/>
              </a:lnSpc>
            </a:pPr>
            <a:r>
              <a:rPr lang="tr-TR" sz="2400" smtClean="0"/>
              <a:t>Uygulama isminin yanında çalıştırdığı dosya, bulunduğu konum, .. gibi ek bilgiler de yer alabilir.</a:t>
            </a:r>
          </a:p>
          <a:p>
            <a:pPr eaLnBrk="1" hangingPunct="1">
              <a:lnSpc>
                <a:spcPct val="90000"/>
              </a:lnSpc>
            </a:pPr>
            <a:r>
              <a:rPr lang="tr-TR" sz="2400" smtClean="0"/>
              <a:t>Varsayılan ayarlarda seçili pencerenin başlık çubuğu lacivert, etkin olmayan pencerenin başlık çubuğu gri renktedir.</a:t>
            </a:r>
          </a:p>
          <a:p>
            <a:pPr eaLnBrk="1" hangingPunct="1">
              <a:lnSpc>
                <a:spcPct val="90000"/>
              </a:lnSpc>
            </a:pPr>
            <a:r>
              <a:rPr lang="tr-TR" sz="2400" smtClean="0"/>
              <a:t>Pencereler erkanı kaplamadığında başlık çubuğundan sürükle-bırak yöntemi ile istenilen yere taşınabilir.</a:t>
            </a:r>
          </a:p>
          <a:p>
            <a:pPr eaLnBrk="1" hangingPunct="1">
              <a:lnSpc>
                <a:spcPct val="90000"/>
              </a:lnSpc>
            </a:pPr>
            <a:r>
              <a:rPr lang="tr-TR" sz="2400" smtClean="0"/>
              <a:t>Pencere yönetim düğmeleri </a:t>
            </a:r>
          </a:p>
          <a:p>
            <a:pPr lvl="1" eaLnBrk="1" hangingPunct="1">
              <a:lnSpc>
                <a:spcPct val="90000"/>
              </a:lnSpc>
            </a:pPr>
            <a:r>
              <a:rPr lang="tr-TR" sz="2200" smtClean="0"/>
              <a:t>Simge Durumuna Küçült</a:t>
            </a:r>
          </a:p>
          <a:p>
            <a:pPr lvl="1" eaLnBrk="1" hangingPunct="1">
              <a:lnSpc>
                <a:spcPct val="90000"/>
              </a:lnSpc>
            </a:pPr>
            <a:r>
              <a:rPr lang="tr-TR" sz="2200" smtClean="0"/>
              <a:t>Ekranı Kapla / Önceki Boyut</a:t>
            </a:r>
          </a:p>
          <a:p>
            <a:pPr lvl="1" eaLnBrk="1" hangingPunct="1">
              <a:lnSpc>
                <a:spcPct val="90000"/>
              </a:lnSpc>
            </a:pPr>
            <a:r>
              <a:rPr lang="tr-TR" sz="2200" smtClean="0"/>
              <a:t>Kapat</a:t>
            </a:r>
          </a:p>
          <a:p>
            <a:pPr lvl="3" eaLnBrk="1" hangingPunct="1">
              <a:lnSpc>
                <a:spcPct val="90000"/>
              </a:lnSpc>
            </a:pPr>
            <a:endParaRPr lang="tr-TR" sz="1600" smtClean="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smtClean="0"/>
              <a:t>Klavye Kullanımı</a:t>
            </a:r>
          </a:p>
        </p:txBody>
      </p:sp>
      <p:sp>
        <p:nvSpPr>
          <p:cNvPr id="9219" name="2 İçerik Yer Tutucusu"/>
          <p:cNvSpPr>
            <a:spLocks noGrp="1"/>
          </p:cNvSpPr>
          <p:nvPr>
            <p:ph idx="1"/>
          </p:nvPr>
        </p:nvSpPr>
        <p:spPr/>
        <p:txBody>
          <a:bodyPr/>
          <a:lstStyle/>
          <a:p>
            <a:pPr eaLnBrk="1" hangingPunct="1">
              <a:lnSpc>
                <a:spcPct val="80000"/>
              </a:lnSpc>
            </a:pPr>
            <a:r>
              <a:rPr lang="tr-TR" sz="1800" b="1" smtClean="0"/>
              <a:t>Alt Gr; </a:t>
            </a:r>
            <a:r>
              <a:rPr lang="tr-TR" sz="1800" smtClean="0"/>
              <a:t>Tuşların sağ  alt taraflarında bulunan karakterleri yazmamızı sağlar.</a:t>
            </a:r>
            <a:endParaRPr lang="tr-TR" sz="1800" b="1" smtClean="0"/>
          </a:p>
          <a:p>
            <a:pPr eaLnBrk="1" hangingPunct="1">
              <a:lnSpc>
                <a:spcPct val="80000"/>
              </a:lnSpc>
            </a:pPr>
            <a:r>
              <a:rPr lang="tr-TR" sz="1800" b="1" smtClean="0"/>
              <a:t>Ctrl;</a:t>
            </a:r>
            <a:r>
              <a:rPr lang="tr-TR" sz="1800" smtClean="0"/>
              <a:t> Control tuşuda diğer tuşlarla birlikte kullanılır. En çok kısayol tuşu olarak kullanılır. Örneğin Microsoft neredeyse bütün programlarında Kaydet seçeneği için Ctrl+S tuşlarını tanımlamıştır. </a:t>
            </a:r>
            <a:endParaRPr lang="tr-TR" sz="1800" b="1" smtClean="0"/>
          </a:p>
          <a:p>
            <a:pPr eaLnBrk="1" hangingPunct="1">
              <a:lnSpc>
                <a:spcPct val="80000"/>
              </a:lnSpc>
            </a:pPr>
            <a:r>
              <a:rPr lang="tr-TR" sz="1800" b="1" smtClean="0"/>
              <a:t>Backspace;</a:t>
            </a:r>
            <a:r>
              <a:rPr lang="tr-TR" sz="1800" smtClean="0"/>
              <a:t> Soldan sağa doğru silerek ilerlemek için.</a:t>
            </a:r>
            <a:endParaRPr lang="tr-TR" sz="1800" b="1" smtClean="0"/>
          </a:p>
          <a:p>
            <a:pPr eaLnBrk="1" hangingPunct="1">
              <a:lnSpc>
                <a:spcPct val="80000"/>
              </a:lnSpc>
            </a:pPr>
            <a:r>
              <a:rPr lang="tr-TR" sz="1800" b="1" smtClean="0"/>
              <a:t>End;</a:t>
            </a:r>
            <a:r>
              <a:rPr lang="tr-TR" sz="1800" smtClean="0"/>
              <a:t> İmleci satırın sonuna götürür.</a:t>
            </a:r>
            <a:endParaRPr lang="tr-TR" sz="1800" b="1" smtClean="0"/>
          </a:p>
          <a:p>
            <a:pPr eaLnBrk="1" hangingPunct="1">
              <a:lnSpc>
                <a:spcPct val="80000"/>
              </a:lnSpc>
            </a:pPr>
            <a:r>
              <a:rPr lang="tr-TR" sz="1800" b="1" smtClean="0"/>
              <a:t>Home;</a:t>
            </a:r>
            <a:r>
              <a:rPr lang="tr-TR" sz="1800" smtClean="0"/>
              <a:t> İmleci satırın başına götürür.</a:t>
            </a:r>
            <a:endParaRPr lang="tr-TR" sz="1800" b="1" smtClean="0"/>
          </a:p>
          <a:p>
            <a:pPr eaLnBrk="1" hangingPunct="1">
              <a:lnSpc>
                <a:spcPct val="80000"/>
              </a:lnSpc>
            </a:pPr>
            <a:r>
              <a:rPr lang="tr-TR" sz="1800" b="1" smtClean="0"/>
              <a:t>Yön Tuşları; </a:t>
            </a:r>
            <a:r>
              <a:rPr lang="tr-TR" sz="1800" smtClean="0"/>
              <a:t>İmleci aşağı-yukarı, sağa-sola taşımamızı sağlar.</a:t>
            </a:r>
            <a:endParaRPr lang="tr-TR" sz="1800" b="1" smtClean="0"/>
          </a:p>
          <a:p>
            <a:pPr eaLnBrk="1" hangingPunct="1">
              <a:lnSpc>
                <a:spcPct val="80000"/>
              </a:lnSpc>
            </a:pPr>
            <a:r>
              <a:rPr lang="tr-TR" sz="1800" b="1" smtClean="0"/>
              <a:t>Page Down;</a:t>
            </a:r>
            <a:r>
              <a:rPr lang="tr-TR" sz="1800" smtClean="0"/>
              <a:t> İmleci yarım sayfa aşağı indirir.</a:t>
            </a:r>
            <a:endParaRPr lang="tr-TR" sz="1800" b="1" smtClean="0"/>
          </a:p>
          <a:p>
            <a:pPr eaLnBrk="1" hangingPunct="1">
              <a:lnSpc>
                <a:spcPct val="80000"/>
              </a:lnSpc>
            </a:pPr>
            <a:r>
              <a:rPr lang="tr-TR" sz="1800" b="1" smtClean="0"/>
              <a:t>Page Up;</a:t>
            </a:r>
            <a:r>
              <a:rPr lang="tr-TR" sz="1800" smtClean="0"/>
              <a:t> İmleci yarım sayfa yukarı taşır.</a:t>
            </a:r>
            <a:endParaRPr lang="tr-TR" sz="1800" b="1" smtClean="0"/>
          </a:p>
          <a:p>
            <a:pPr eaLnBrk="1" hangingPunct="1">
              <a:lnSpc>
                <a:spcPct val="80000"/>
              </a:lnSpc>
            </a:pPr>
            <a:r>
              <a:rPr lang="tr-TR" sz="1800" b="1" smtClean="0"/>
              <a:t>Delete;</a:t>
            </a:r>
            <a:r>
              <a:rPr lang="tr-TR" sz="1800" smtClean="0"/>
              <a:t> Silmek için kullanılır. İmlecin sağındakileri siler.</a:t>
            </a:r>
            <a:endParaRPr lang="tr-TR" sz="1800" b="1" smtClean="0"/>
          </a:p>
          <a:p>
            <a:pPr eaLnBrk="1" hangingPunct="1">
              <a:lnSpc>
                <a:spcPct val="80000"/>
              </a:lnSpc>
            </a:pPr>
            <a:r>
              <a:rPr lang="tr-TR" sz="1800" b="1" smtClean="0"/>
              <a:t>PrintScreen</a:t>
            </a:r>
            <a:r>
              <a:rPr lang="tr-TR" sz="1800" smtClean="0"/>
              <a:t>; Ekran görüntüsünü kopyalar</a:t>
            </a:r>
          </a:p>
          <a:p>
            <a:pPr eaLnBrk="1" hangingPunct="1">
              <a:lnSpc>
                <a:spcPct val="80000"/>
              </a:lnSpc>
            </a:pPr>
            <a:r>
              <a:rPr lang="tr-TR" sz="1800" b="1" smtClean="0"/>
              <a:t>F1,F2,…F12:</a:t>
            </a:r>
            <a:r>
              <a:rPr lang="tr-TR" sz="1800" smtClean="0"/>
              <a:t> Fonksiyon tuşlarıdır. Kullanılan programa göre, işlevleri farklılık gösteren tek tuş grubudur. Genellikle windows işletim sisteminde F1 yardırm, F2 Ad Değiştir, F3 ise arama  için kullanılır.</a:t>
            </a:r>
          </a:p>
        </p:txBody>
      </p:sp>
      <p:sp>
        <p:nvSpPr>
          <p:cNvPr id="9220"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BF3F09-7207-4982-91A9-234A548CFECF}" type="slidenum">
              <a:rPr lang="tr-TR" altLang="en-US" smtClean="0"/>
              <a:pPr eaLnBrk="1" hangingPunct="1"/>
              <a:t>3</a:t>
            </a:fld>
            <a:endParaRPr lang="tr-TR" altLang="en-US" smtClean="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2F966A-7FFB-4674-BCBC-2D4BD689166C}" type="slidenum">
              <a:rPr lang="tr-TR" altLang="en-US" smtClean="0"/>
              <a:pPr eaLnBrk="1" hangingPunct="1"/>
              <a:t>30</a:t>
            </a:fld>
            <a:endParaRPr lang="tr-TR" altLang="en-US" smtClean="0"/>
          </a:p>
        </p:txBody>
      </p:sp>
      <p:sp>
        <p:nvSpPr>
          <p:cNvPr id="41987" name="Rectangle 2"/>
          <p:cNvSpPr>
            <a:spLocks noGrp="1" noChangeArrowheads="1"/>
          </p:cNvSpPr>
          <p:nvPr>
            <p:ph type="title"/>
          </p:nvPr>
        </p:nvSpPr>
        <p:spPr/>
        <p:txBody>
          <a:bodyPr/>
          <a:lstStyle/>
          <a:p>
            <a:pPr eaLnBrk="1" hangingPunct="1"/>
            <a:r>
              <a:rPr lang="tr-TR" smtClean="0"/>
              <a:t>Menü Çubuğu</a:t>
            </a:r>
          </a:p>
        </p:txBody>
      </p:sp>
      <p:sp>
        <p:nvSpPr>
          <p:cNvPr id="41988" name="Rectangle 3"/>
          <p:cNvSpPr>
            <a:spLocks noGrp="1" noChangeArrowheads="1"/>
          </p:cNvSpPr>
          <p:nvPr>
            <p:ph type="body" idx="1"/>
          </p:nvPr>
        </p:nvSpPr>
        <p:spPr/>
        <p:txBody>
          <a:bodyPr/>
          <a:lstStyle/>
          <a:p>
            <a:pPr eaLnBrk="1" hangingPunct="1">
              <a:lnSpc>
                <a:spcPct val="90000"/>
              </a:lnSpc>
            </a:pPr>
            <a:r>
              <a:rPr lang="tr-TR" smtClean="0"/>
              <a:t>Menü çubuğu, genellikle başlık çubuğunun altında yer alır (Office’te yeri değiştirilebilir).</a:t>
            </a:r>
          </a:p>
          <a:p>
            <a:pPr eaLnBrk="1" hangingPunct="1">
              <a:lnSpc>
                <a:spcPct val="90000"/>
              </a:lnSpc>
            </a:pPr>
            <a:r>
              <a:rPr lang="tr-TR" smtClean="0"/>
              <a:t>Menü çubuğunda, kullanılan uygulamaya ilişkin tüm seçenekler yer alır. </a:t>
            </a:r>
          </a:p>
          <a:p>
            <a:pPr eaLnBrk="1" hangingPunct="1">
              <a:lnSpc>
                <a:spcPct val="90000"/>
              </a:lnSpc>
            </a:pPr>
            <a:r>
              <a:rPr lang="tr-TR" smtClean="0"/>
              <a:t>Windows Gezgini / Internet Gezgini uygulamalarında Dosya, Düzen, Görünüm, Sık Kullanılanlar, Araçlar ve Yardım menüleri yer alırken Word uygulamasında Ekle, Biçim, Tablo, Pencere seçenekleri gibi başka menüler de vardır.</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EF8649-2F36-4EEE-9CB9-9D2675B0287B}" type="slidenum">
              <a:rPr lang="tr-TR" altLang="en-US" smtClean="0"/>
              <a:pPr eaLnBrk="1" hangingPunct="1"/>
              <a:t>31</a:t>
            </a:fld>
            <a:endParaRPr lang="tr-TR" altLang="en-US" smtClean="0"/>
          </a:p>
        </p:txBody>
      </p:sp>
      <p:sp>
        <p:nvSpPr>
          <p:cNvPr id="43011" name="Rectangle 2"/>
          <p:cNvSpPr>
            <a:spLocks noGrp="1" noChangeArrowheads="1"/>
          </p:cNvSpPr>
          <p:nvPr>
            <p:ph type="title"/>
          </p:nvPr>
        </p:nvSpPr>
        <p:spPr/>
        <p:txBody>
          <a:bodyPr/>
          <a:lstStyle/>
          <a:p>
            <a:pPr eaLnBrk="1" hangingPunct="1"/>
            <a:r>
              <a:rPr lang="tr-TR" smtClean="0"/>
              <a:t>Menü Çubuğu</a:t>
            </a:r>
          </a:p>
        </p:txBody>
      </p:sp>
      <p:sp>
        <p:nvSpPr>
          <p:cNvPr id="43012" name="Rectangle 3"/>
          <p:cNvSpPr>
            <a:spLocks noGrp="1" noChangeArrowheads="1"/>
          </p:cNvSpPr>
          <p:nvPr>
            <p:ph type="body" idx="1"/>
          </p:nvPr>
        </p:nvSpPr>
        <p:spPr/>
        <p:txBody>
          <a:bodyPr/>
          <a:lstStyle/>
          <a:p>
            <a:pPr eaLnBrk="1" hangingPunct="1"/>
            <a:r>
              <a:rPr lang="tr-TR" smtClean="0"/>
              <a:t>Menü çubuğuna, farenin sol tuşu ile tek tıklayarak yada Alt tuşu ve sonrasında ok tuşları ile seçim yapılarak ulaşılabilir. </a:t>
            </a:r>
          </a:p>
          <a:p>
            <a:pPr eaLnBrk="1" hangingPunct="1"/>
            <a:r>
              <a:rPr lang="tr-TR" smtClean="0"/>
              <a:t>Alt tuşuna bir kez basıldıktan sonra menülerde bazı harflerin altı çizili hale gelir (</a:t>
            </a:r>
            <a:r>
              <a:rPr lang="tr-TR" u="sng" smtClean="0"/>
              <a:t>D</a:t>
            </a:r>
            <a:r>
              <a:rPr lang="tr-TR" smtClean="0"/>
              <a:t>osya Menüsü için D harfi). İstenilen menüye altı çizili harf tıklanarak ta ulaşılabilir.</a:t>
            </a:r>
          </a:p>
        </p:txBody>
      </p:sp>
      <p:pic>
        <p:nvPicPr>
          <p:cNvPr id="430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5786438"/>
            <a:ext cx="83883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89303C-E0DB-4E3C-9AF0-F18B04826171}" type="slidenum">
              <a:rPr lang="tr-TR" altLang="en-US" smtClean="0"/>
              <a:pPr eaLnBrk="1" hangingPunct="1"/>
              <a:t>32</a:t>
            </a:fld>
            <a:endParaRPr lang="tr-TR" altLang="en-US" smtClean="0"/>
          </a:p>
        </p:txBody>
      </p:sp>
      <p:sp>
        <p:nvSpPr>
          <p:cNvPr id="44035" name="Rectangle 2"/>
          <p:cNvSpPr>
            <a:spLocks noGrp="1" noChangeArrowheads="1"/>
          </p:cNvSpPr>
          <p:nvPr>
            <p:ph type="title"/>
          </p:nvPr>
        </p:nvSpPr>
        <p:spPr/>
        <p:txBody>
          <a:bodyPr/>
          <a:lstStyle/>
          <a:p>
            <a:pPr eaLnBrk="1" hangingPunct="1"/>
            <a:r>
              <a:rPr lang="tr-TR" smtClean="0"/>
              <a:t>Durum Çubuğu</a:t>
            </a:r>
          </a:p>
        </p:txBody>
      </p:sp>
      <p:sp>
        <p:nvSpPr>
          <p:cNvPr id="44036" name="Rectangle 3"/>
          <p:cNvSpPr>
            <a:spLocks noGrp="1" noChangeArrowheads="1"/>
          </p:cNvSpPr>
          <p:nvPr>
            <p:ph type="body" idx="1"/>
          </p:nvPr>
        </p:nvSpPr>
        <p:spPr/>
        <p:txBody>
          <a:bodyPr/>
          <a:lstStyle/>
          <a:p>
            <a:pPr eaLnBrk="1" hangingPunct="1"/>
            <a:r>
              <a:rPr lang="tr-TR" smtClean="0"/>
              <a:t>Görünüm menüsünden seçildiğinde, (Yanında onay imi yer aldığında) pencerenin altında görüntülenir. </a:t>
            </a:r>
          </a:p>
          <a:p>
            <a:pPr eaLnBrk="1" hangingPunct="1"/>
            <a:r>
              <a:rPr lang="tr-TR" smtClean="0"/>
              <a:t>Windows Gezgini’nde bulunulan klasör yada sürücüde, kaç nesne olduğu, olan nesnelerin toplam boyutu yada seçim yapıldıysa, seçim yapılan nesne hakkında bilgi verir.</a:t>
            </a:r>
          </a:p>
        </p:txBody>
      </p:sp>
      <p:pic>
        <p:nvPicPr>
          <p:cNvPr id="440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5786438"/>
            <a:ext cx="85328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5212D7-C0A7-41D6-A685-AA2E95E4C6E8}" type="slidenum">
              <a:rPr lang="tr-TR" altLang="en-US" smtClean="0"/>
              <a:pPr eaLnBrk="1" hangingPunct="1"/>
              <a:t>33</a:t>
            </a:fld>
            <a:endParaRPr lang="tr-TR" altLang="en-US" smtClean="0"/>
          </a:p>
        </p:txBody>
      </p:sp>
      <p:sp>
        <p:nvSpPr>
          <p:cNvPr id="45059" name="Rectangle 2"/>
          <p:cNvSpPr>
            <a:spLocks noGrp="1" noChangeArrowheads="1"/>
          </p:cNvSpPr>
          <p:nvPr>
            <p:ph type="title"/>
          </p:nvPr>
        </p:nvSpPr>
        <p:spPr/>
        <p:txBody>
          <a:bodyPr/>
          <a:lstStyle/>
          <a:p>
            <a:pPr eaLnBrk="1" hangingPunct="1"/>
            <a:r>
              <a:rPr lang="tr-TR" smtClean="0"/>
              <a:t>Standart Düğmeler</a:t>
            </a:r>
          </a:p>
        </p:txBody>
      </p:sp>
      <p:sp>
        <p:nvSpPr>
          <p:cNvPr id="45060" name="Rectangle 3"/>
          <p:cNvSpPr>
            <a:spLocks noGrp="1" noChangeArrowheads="1"/>
          </p:cNvSpPr>
          <p:nvPr>
            <p:ph type="body" idx="1"/>
          </p:nvPr>
        </p:nvSpPr>
        <p:spPr>
          <a:xfrm>
            <a:off x="457200" y="1719263"/>
            <a:ext cx="8229600" cy="2566987"/>
          </a:xfrm>
        </p:spPr>
        <p:txBody>
          <a:bodyPr/>
          <a:lstStyle/>
          <a:p>
            <a:pPr eaLnBrk="1" hangingPunct="1"/>
            <a:r>
              <a:rPr lang="tr-TR" smtClean="0"/>
              <a:t>Standart düğmeler kullanıcının çok sık kullanmış olduğu komutların yer aldığı çubuktur. </a:t>
            </a:r>
          </a:p>
          <a:p>
            <a:pPr eaLnBrk="1" hangingPunct="1"/>
            <a:r>
              <a:rPr lang="tr-TR" smtClean="0"/>
              <a:t>Amaç çok sık kullanılan komutlara hızlı bir şekilde erişebilmektir.</a:t>
            </a:r>
          </a:p>
        </p:txBody>
      </p:sp>
      <p:pic>
        <p:nvPicPr>
          <p:cNvPr id="4506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652963"/>
            <a:ext cx="845978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750888" y="1560513"/>
            <a:ext cx="7678737" cy="4154487"/>
          </a:xfrm>
          <a:prstGeom prst="rect">
            <a:avLst/>
          </a:prstGeom>
          <a:noFill/>
          <a:ln w="9525">
            <a:noFill/>
            <a:miter lim="800000"/>
            <a:headEnd/>
            <a:tailEnd/>
          </a:ln>
          <a:effectLst/>
        </p:spPr>
        <p:txBody>
          <a:bodyPr>
            <a:spAutoFit/>
          </a:bodyPr>
          <a:lstStyle/>
          <a:p>
            <a:pPr algn="ctr">
              <a:defRPr/>
            </a:pPr>
            <a:r>
              <a:rPr lang="tr-TR"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Windows Gezgini ile</a:t>
            </a:r>
          </a:p>
          <a:p>
            <a:pPr algn="ctr">
              <a:defRPr/>
            </a:pPr>
            <a:r>
              <a:rPr lang="tr-TR"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Dosya ve Klasör İşlemleri</a:t>
            </a:r>
          </a:p>
        </p:txBody>
      </p:sp>
      <p:sp>
        <p:nvSpPr>
          <p:cNvPr id="46083"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3E2018-1697-4E4C-BE89-9E93C7D5906A}" type="slidenum">
              <a:rPr lang="tr-TR" altLang="en-US" smtClean="0"/>
              <a:pPr eaLnBrk="1" hangingPunct="1"/>
              <a:t>34</a:t>
            </a:fld>
            <a:endParaRPr lang="tr-TR" altLang="en-US" smtClean="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395288" y="5373688"/>
            <a:ext cx="8229600" cy="1108075"/>
          </a:xfrm>
        </p:spPr>
        <p:txBody>
          <a:bodyPr/>
          <a:lstStyle/>
          <a:p>
            <a:pPr eaLnBrk="1" hangingPunct="1">
              <a:buFont typeface="Wingdings" pitchFamily="2" charset="2"/>
              <a:buNone/>
            </a:pPr>
            <a:r>
              <a:rPr lang="tr-TR" smtClean="0"/>
              <a:t>Dosya ve belgelerimizi organize etmek için klasörleri kullanıyoruz.</a:t>
            </a:r>
          </a:p>
        </p:txBody>
      </p:sp>
      <p:pic>
        <p:nvPicPr>
          <p:cNvPr id="48131" name="Picture 4" descr="resi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620713"/>
            <a:ext cx="570230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102BB9-60D6-4530-BAD6-74B65374EBF7}" type="slidenum">
              <a:rPr lang="tr-TR" altLang="en-US" smtClean="0"/>
              <a:pPr eaLnBrk="1" hangingPunct="1"/>
              <a:t>35</a:t>
            </a:fld>
            <a:endParaRPr lang="tr-TR" altLang="en-US" smtClean="0"/>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468313" y="5229225"/>
            <a:ext cx="8229600" cy="1844675"/>
          </a:xfrm>
        </p:spPr>
        <p:txBody>
          <a:bodyPr/>
          <a:lstStyle/>
          <a:p>
            <a:pPr eaLnBrk="1" hangingPunct="1"/>
            <a:r>
              <a:rPr lang="tr-TR" smtClean="0"/>
              <a:t>İstersek sağ tuş menüsünü, istersek “dosya” menüsünü kullanarak adını bizim belirleyeceğimiz klasörler oluşturabiliriz.</a:t>
            </a:r>
          </a:p>
        </p:txBody>
      </p:sp>
      <p:pic>
        <p:nvPicPr>
          <p:cNvPr id="49155" name="Picture 4" descr="resim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76250"/>
            <a:ext cx="5976938"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24E088-A5B8-4970-A4BA-3DAF488CD50C}" type="slidenum">
              <a:rPr lang="tr-TR" altLang="en-US" smtClean="0"/>
              <a:pPr eaLnBrk="1" hangingPunct="1"/>
              <a:t>36</a:t>
            </a:fld>
            <a:endParaRPr lang="tr-TR" altLang="en-US" smtClean="0"/>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resim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7248525"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5"/>
          <p:cNvSpPr txBox="1">
            <a:spLocks noChangeArrowheads="1"/>
          </p:cNvSpPr>
          <p:nvPr/>
        </p:nvSpPr>
        <p:spPr bwMode="auto">
          <a:xfrm>
            <a:off x="755650" y="6067425"/>
            <a:ext cx="772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Klavye yardımıyla adını kendimizin belirlediği klasörü oluşturuyoruz</a:t>
            </a:r>
          </a:p>
        </p:txBody>
      </p:sp>
      <p:sp>
        <p:nvSpPr>
          <p:cNvPr id="50180"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4DEFB6-E72D-4E52-8AA7-6075BD8FFAD9}" type="slidenum">
              <a:rPr lang="tr-TR" altLang="en-US" smtClean="0"/>
              <a:pPr eaLnBrk="1" hangingPunct="1"/>
              <a:t>37</a:t>
            </a:fld>
            <a:endParaRPr lang="tr-TR" altLang="en-US" smtClean="0"/>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resim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60350"/>
            <a:ext cx="451485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6"/>
          <p:cNvSpPr txBox="1">
            <a:spLocks noChangeArrowheads="1"/>
          </p:cNvSpPr>
          <p:nvPr/>
        </p:nvSpPr>
        <p:spPr bwMode="auto">
          <a:xfrm>
            <a:off x="1331913" y="6021388"/>
            <a:ext cx="691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400"/>
              <a:t>Klasör içinde alt klasörler de oluşturulabilir.</a:t>
            </a:r>
          </a:p>
        </p:txBody>
      </p:sp>
      <p:sp>
        <p:nvSpPr>
          <p:cNvPr id="51204"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ABB1FB-5603-4D17-9120-D43379985CA0}" type="slidenum">
              <a:rPr lang="tr-TR" altLang="en-US" smtClean="0"/>
              <a:pPr eaLnBrk="1" hangingPunct="1"/>
              <a:t>38</a:t>
            </a:fld>
            <a:endParaRPr lang="tr-TR" altLang="en-US" smtClean="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resim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773238"/>
            <a:ext cx="3887788"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5" descr="resim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0350"/>
            <a:ext cx="409575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6"/>
          <p:cNvSpPr txBox="1">
            <a:spLocks noChangeArrowheads="1"/>
          </p:cNvSpPr>
          <p:nvPr/>
        </p:nvSpPr>
        <p:spPr bwMode="auto">
          <a:xfrm>
            <a:off x="250825" y="5734050"/>
            <a:ext cx="8893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400"/>
              <a:t>Klasörler altında amacımıza uygun dosyalar oluşturabiliriz. </a:t>
            </a:r>
          </a:p>
          <a:p>
            <a:pPr eaLnBrk="1" hangingPunct="1"/>
            <a:r>
              <a:rPr lang="tr-TR" sz="2400"/>
              <a:t>Oluşturulan dosyalar ilgili programın simgesini alırlar.</a:t>
            </a:r>
          </a:p>
        </p:txBody>
      </p:sp>
      <p:sp>
        <p:nvSpPr>
          <p:cNvPr id="52229"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8501AA-BBC8-4E16-A2B9-D0492BEDEA22}" type="slidenum">
              <a:rPr lang="tr-TR" altLang="en-US" smtClean="0"/>
              <a:pPr eaLnBrk="1" hangingPunct="1"/>
              <a:t>39</a:t>
            </a:fld>
            <a:endParaRPr lang="tr-TR" altLang="en-US" smtClean="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49F284-DF0C-4D34-823C-0121F43C8A07}" type="slidenum">
              <a:rPr lang="tr-TR" altLang="en-US" smtClean="0"/>
              <a:pPr eaLnBrk="1" hangingPunct="1"/>
              <a:t>4</a:t>
            </a:fld>
            <a:endParaRPr lang="tr-TR" altLang="en-US" smtClean="0"/>
          </a:p>
        </p:txBody>
      </p:sp>
      <p:sp>
        <p:nvSpPr>
          <p:cNvPr id="10243" name="Rectangle 2"/>
          <p:cNvSpPr>
            <a:spLocks noGrp="1" noChangeArrowheads="1"/>
          </p:cNvSpPr>
          <p:nvPr>
            <p:ph type="title"/>
          </p:nvPr>
        </p:nvSpPr>
        <p:spPr/>
        <p:txBody>
          <a:bodyPr/>
          <a:lstStyle/>
          <a:p>
            <a:pPr eaLnBrk="1" hangingPunct="1"/>
            <a:r>
              <a:rPr lang="tr-TR" smtClean="0"/>
              <a:t>Mouse Kullanımı</a:t>
            </a:r>
          </a:p>
        </p:txBody>
      </p:sp>
      <p:sp>
        <p:nvSpPr>
          <p:cNvPr id="10244" name="Rectangle 3"/>
          <p:cNvSpPr>
            <a:spLocks noGrp="1" noChangeArrowheads="1"/>
          </p:cNvSpPr>
          <p:nvPr>
            <p:ph type="body" idx="1"/>
          </p:nvPr>
        </p:nvSpPr>
        <p:spPr/>
        <p:txBody>
          <a:bodyPr/>
          <a:lstStyle/>
          <a:p>
            <a:pPr eaLnBrk="1" hangingPunct="1"/>
            <a:r>
              <a:rPr lang="tr-TR" sz="2000" smtClean="0"/>
              <a:t>Sol Tuş Tek Tıklama (Seçim) : Fare kullanımıyla ilgili en sık kullanılan fare imlecini istenilen yere götürüp sol tuşa bir kez tıklamaktır. Genellikle seçim ya da onaylama işlemi için yapılan bu işleme </a:t>
            </a:r>
            <a:r>
              <a:rPr lang="tr-TR" sz="2000" i="1" smtClean="0"/>
              <a:t>Tek Tıklama</a:t>
            </a:r>
            <a:r>
              <a:rPr lang="tr-TR" sz="2000" smtClean="0"/>
              <a:t> denir.</a:t>
            </a:r>
          </a:p>
          <a:p>
            <a:pPr eaLnBrk="1" hangingPunct="1"/>
            <a:r>
              <a:rPr lang="tr-TR" sz="2000" smtClean="0"/>
              <a:t>Sol Tuş Çift Tıklama (Çalıştır,Aç) : Yine fare ekran üzerinde istenilen yere götürülür ve sol tuşa arka arkaya kısa aralıkla iki kez basılır. Bu işlem Çift Tıklama olarak adlandırılır ve genellikle program çalıştırmak ya da klasör açmak için kullanılır. </a:t>
            </a:r>
          </a:p>
          <a:p>
            <a:pPr eaLnBrk="1" hangingPunct="1"/>
            <a:r>
              <a:rPr lang="tr-TR" sz="2000" smtClean="0"/>
              <a:t>Çerçeve : Sol Tuş herhangi bir nesnenin olmadığı alanda tıklayıp, iki yönde sürükleyerek çerçeve oluşturulur. Çerçeve içine giren nesnelere seçilmiş olur ve nesnenin rengi değişir. Aynı işlem sağ tuş ile yapıldığında seçilen nesneler için yapılacak işlemleri sıralayan sağ tuş menüsü açılır. </a:t>
            </a:r>
          </a:p>
          <a:p>
            <a:pPr eaLnBrk="1" hangingPunct="1"/>
            <a:endParaRPr lang="tr-TR" sz="2000" smtClean="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resim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4805363"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6"/>
          <p:cNvSpPr>
            <a:spLocks noGrp="1" noChangeArrowheads="1"/>
          </p:cNvSpPr>
          <p:nvPr>
            <p:ph type="body" idx="1"/>
          </p:nvPr>
        </p:nvSpPr>
        <p:spPr>
          <a:xfrm>
            <a:off x="4748213" y="2168525"/>
            <a:ext cx="4643437" cy="4411663"/>
          </a:xfrm>
          <a:noFill/>
        </p:spPr>
        <p:txBody>
          <a:bodyPr/>
          <a:lstStyle/>
          <a:p>
            <a:pPr eaLnBrk="1" hangingPunct="1">
              <a:buFont typeface="Wingdings" pitchFamily="2" charset="2"/>
              <a:buNone/>
            </a:pPr>
            <a:r>
              <a:rPr lang="tr-TR" smtClean="0"/>
              <a:t>    Dosya simgelerine sağ tuşla tıklandığında, dosyanın tipine bağlı özel sağ tuş menüsü açılır</a:t>
            </a:r>
          </a:p>
          <a:p>
            <a:pPr eaLnBrk="1" hangingPunct="1">
              <a:buFont typeface="Wingdings" pitchFamily="2" charset="2"/>
              <a:buNone/>
            </a:pPr>
            <a:r>
              <a:rPr lang="tr-TR" sz="2600" smtClean="0"/>
              <a:t>     </a:t>
            </a:r>
          </a:p>
          <a:p>
            <a:pPr eaLnBrk="1" hangingPunct="1">
              <a:buFont typeface="Wingdings" pitchFamily="2" charset="2"/>
              <a:buNone/>
            </a:pPr>
            <a:r>
              <a:rPr lang="tr-TR" sz="2600" smtClean="0"/>
              <a:t>  </a:t>
            </a:r>
          </a:p>
        </p:txBody>
      </p:sp>
      <p:sp>
        <p:nvSpPr>
          <p:cNvPr id="53253"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B3E86A-CCC6-4895-8F80-76D7602D08AE}" type="slidenum">
              <a:rPr lang="tr-TR" altLang="en-US" smtClean="0"/>
              <a:pPr eaLnBrk="1" hangingPunct="1"/>
              <a:t>40</a:t>
            </a:fld>
            <a:endParaRPr lang="tr-TR" altLang="en-US" smtClean="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tr-TR" smtClean="0"/>
              <a:t>Dosyayı Yeniden Adlandırmak</a:t>
            </a:r>
          </a:p>
        </p:txBody>
      </p:sp>
      <p:sp>
        <p:nvSpPr>
          <p:cNvPr id="54275" name="Rectangle 3"/>
          <p:cNvSpPr>
            <a:spLocks noGrp="1" noChangeArrowheads="1"/>
          </p:cNvSpPr>
          <p:nvPr>
            <p:ph type="body" idx="1"/>
          </p:nvPr>
        </p:nvSpPr>
        <p:spPr>
          <a:xfrm>
            <a:off x="3779838" y="1700213"/>
            <a:ext cx="4762500" cy="4752975"/>
          </a:xfrm>
        </p:spPr>
        <p:txBody>
          <a:bodyPr/>
          <a:lstStyle/>
          <a:p>
            <a:pPr eaLnBrk="1" hangingPunct="1"/>
            <a:r>
              <a:rPr lang="tr-TR" smtClean="0"/>
              <a:t>Adını değiştirmek istediğimiz dosyanın üzerine sağ tuşla tıklayarak sağ tuş menüsü açılır</a:t>
            </a:r>
          </a:p>
          <a:p>
            <a:pPr eaLnBrk="1" hangingPunct="1"/>
            <a:r>
              <a:rPr lang="tr-TR" smtClean="0"/>
              <a:t>Açılan menüden “Ad değiştir” seçeneği seçilir</a:t>
            </a:r>
          </a:p>
          <a:p>
            <a:pPr eaLnBrk="1" hangingPunct="1"/>
            <a:r>
              <a:rPr lang="tr-TR" smtClean="0"/>
              <a:t>Dosyanın yeni adı klavye kullanılarak girilir.</a:t>
            </a:r>
          </a:p>
        </p:txBody>
      </p:sp>
      <p:pic>
        <p:nvPicPr>
          <p:cNvPr id="54276" name="Picture 4" descr="resim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19225"/>
            <a:ext cx="31242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E7DB24-E049-4692-A1DB-45A3C49795A9}" type="slidenum">
              <a:rPr lang="tr-TR" altLang="en-US" smtClean="0"/>
              <a:pPr eaLnBrk="1" hangingPunct="1"/>
              <a:t>41</a:t>
            </a:fld>
            <a:endParaRPr lang="tr-TR" altLang="en-US" smtClean="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tr-TR" smtClean="0"/>
              <a:t>Dosyaları Silme</a:t>
            </a:r>
          </a:p>
        </p:txBody>
      </p:sp>
      <p:pic>
        <p:nvPicPr>
          <p:cNvPr id="55299" name="Picture 4" descr="resim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30003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6"/>
          <p:cNvSpPr>
            <a:spLocks noGrp="1" noChangeArrowheads="1"/>
          </p:cNvSpPr>
          <p:nvPr>
            <p:ph type="body" idx="1"/>
          </p:nvPr>
        </p:nvSpPr>
        <p:spPr>
          <a:xfrm>
            <a:off x="3779838" y="1700213"/>
            <a:ext cx="4762500" cy="4752975"/>
          </a:xfrm>
          <a:noFill/>
        </p:spPr>
        <p:txBody>
          <a:bodyPr/>
          <a:lstStyle/>
          <a:p>
            <a:pPr eaLnBrk="1" hangingPunct="1"/>
            <a:r>
              <a:rPr lang="tr-TR" smtClean="0"/>
              <a:t>Silmek istediğimiz dosyanın üzerine sağ tuşla tıklayarak sağ tuş menüsü açılır</a:t>
            </a:r>
          </a:p>
          <a:p>
            <a:pPr eaLnBrk="1" hangingPunct="1"/>
            <a:r>
              <a:rPr lang="tr-TR" smtClean="0"/>
              <a:t>Açılan menüden “sil” seçeneği seçilir</a:t>
            </a:r>
          </a:p>
          <a:p>
            <a:pPr eaLnBrk="1" hangingPunct="1">
              <a:buFont typeface="Wingdings" pitchFamily="2" charset="2"/>
              <a:buNone/>
            </a:pPr>
            <a:endParaRPr lang="tr-TR" smtClean="0"/>
          </a:p>
        </p:txBody>
      </p:sp>
      <p:sp>
        <p:nvSpPr>
          <p:cNvPr id="55301"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CBD61B-FA87-494F-B846-97C7D74B56CD}" type="slidenum">
              <a:rPr lang="tr-TR" altLang="en-US" smtClean="0"/>
              <a:pPr eaLnBrk="1" hangingPunct="1"/>
              <a:t>42</a:t>
            </a:fld>
            <a:endParaRPr lang="tr-TR" altLang="en-US" smtClean="0"/>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tr-TR" smtClean="0"/>
              <a:t>Dosyaları Silme</a:t>
            </a:r>
          </a:p>
        </p:txBody>
      </p:sp>
      <p:sp>
        <p:nvSpPr>
          <p:cNvPr id="56323" name="Rectangle 4"/>
          <p:cNvSpPr>
            <a:spLocks noGrp="1" noChangeArrowheads="1"/>
          </p:cNvSpPr>
          <p:nvPr>
            <p:ph type="body" idx="1"/>
          </p:nvPr>
        </p:nvSpPr>
        <p:spPr>
          <a:xfrm>
            <a:off x="3779838" y="1700213"/>
            <a:ext cx="4762500" cy="4752975"/>
          </a:xfrm>
          <a:noFill/>
        </p:spPr>
        <p:txBody>
          <a:bodyPr/>
          <a:lstStyle/>
          <a:p>
            <a:pPr eaLnBrk="1" hangingPunct="1"/>
            <a:r>
              <a:rPr lang="tr-TR" smtClean="0"/>
              <a:t>Silmek istediğimiz dosyanın üzerine sağ tuşla tıklayarak sağ tuş menüsü açılır</a:t>
            </a:r>
          </a:p>
          <a:p>
            <a:pPr eaLnBrk="1" hangingPunct="1"/>
            <a:r>
              <a:rPr lang="tr-TR" smtClean="0"/>
              <a:t>Açılan menüden “sil” seçeneği seçilir.</a:t>
            </a:r>
          </a:p>
          <a:p>
            <a:pPr eaLnBrk="1" hangingPunct="1"/>
            <a:r>
              <a:rPr lang="tr-TR" smtClean="0"/>
              <a:t>Evet cevabı verilerek dosya silinir.</a:t>
            </a:r>
          </a:p>
          <a:p>
            <a:pPr eaLnBrk="1" hangingPunct="1">
              <a:buFont typeface="Wingdings" pitchFamily="2" charset="2"/>
              <a:buNone/>
            </a:pPr>
            <a:endParaRPr lang="tr-TR" smtClean="0"/>
          </a:p>
        </p:txBody>
      </p:sp>
      <p:pic>
        <p:nvPicPr>
          <p:cNvPr id="563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9500"/>
            <a:ext cx="39909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BC745B-968F-4BB9-B34D-A56E5C3F32D7}" type="slidenum">
              <a:rPr lang="tr-TR" altLang="en-US" smtClean="0"/>
              <a:pPr eaLnBrk="1" hangingPunct="1"/>
              <a:t>43</a:t>
            </a:fld>
            <a:endParaRPr lang="tr-TR" altLang="en-US" smtClean="0"/>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tr-TR" smtClean="0"/>
              <a:t>Dosyaları kopyalamak</a:t>
            </a:r>
          </a:p>
        </p:txBody>
      </p:sp>
      <p:sp>
        <p:nvSpPr>
          <p:cNvPr id="57347" name="Rectangle 3"/>
          <p:cNvSpPr>
            <a:spLocks noGrp="1" noChangeArrowheads="1"/>
          </p:cNvSpPr>
          <p:nvPr>
            <p:ph type="body" idx="1"/>
          </p:nvPr>
        </p:nvSpPr>
        <p:spPr>
          <a:xfrm>
            <a:off x="3779838" y="1719263"/>
            <a:ext cx="4906962" cy="4411662"/>
          </a:xfrm>
        </p:spPr>
        <p:txBody>
          <a:bodyPr/>
          <a:lstStyle/>
          <a:p>
            <a:pPr eaLnBrk="1" hangingPunct="1"/>
            <a:r>
              <a:rPr lang="tr-TR" smtClean="0"/>
              <a:t>Windows Xp işletim sisteminde istediğimiz bir dosyayı başka bir yere kopyalama işlemi iki adımda gerçekleşir.</a:t>
            </a:r>
          </a:p>
          <a:p>
            <a:pPr eaLnBrk="1" hangingPunct="1"/>
            <a:r>
              <a:rPr lang="tr-TR" smtClean="0"/>
              <a:t>İlk adımda kopyalanacak olan dosya seçilerek sağ tuş menüsünden </a:t>
            </a:r>
            <a:r>
              <a:rPr lang="tr-TR" i="1" smtClean="0"/>
              <a:t>kopyala</a:t>
            </a:r>
            <a:r>
              <a:rPr lang="tr-TR" smtClean="0"/>
              <a:t> komutu verilir.</a:t>
            </a:r>
          </a:p>
        </p:txBody>
      </p:sp>
      <p:pic>
        <p:nvPicPr>
          <p:cNvPr id="57348" name="Picture 4" descr="resim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2566988"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E8342E-0C9A-49AE-B0D7-A3C86C397548}" type="slidenum">
              <a:rPr lang="tr-TR" altLang="en-US" smtClean="0"/>
              <a:pPr eaLnBrk="1" hangingPunct="1"/>
              <a:t>44</a:t>
            </a:fld>
            <a:endParaRPr lang="tr-TR" altLang="en-US" smtClean="0"/>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tr-TR" smtClean="0"/>
              <a:t>Dosyaları kopyalamak</a:t>
            </a:r>
          </a:p>
        </p:txBody>
      </p:sp>
      <p:pic>
        <p:nvPicPr>
          <p:cNvPr id="58371" name="Picture 5" descr="resim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57338"/>
            <a:ext cx="367347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7"/>
          <p:cNvSpPr>
            <a:spLocks noGrp="1" noChangeArrowheads="1"/>
          </p:cNvSpPr>
          <p:nvPr>
            <p:ph type="body" idx="1"/>
          </p:nvPr>
        </p:nvSpPr>
        <p:spPr>
          <a:xfrm>
            <a:off x="3779838" y="1719263"/>
            <a:ext cx="4906962" cy="4411662"/>
          </a:xfrm>
          <a:noFill/>
        </p:spPr>
        <p:txBody>
          <a:bodyPr/>
          <a:lstStyle/>
          <a:p>
            <a:pPr eaLnBrk="1" hangingPunct="1"/>
            <a:r>
              <a:rPr lang="tr-TR" smtClean="0"/>
              <a:t>İkinci adımda dosyayı kopyalayacağımız hedef klasöre gidilir</a:t>
            </a:r>
          </a:p>
          <a:p>
            <a:pPr eaLnBrk="1" hangingPunct="1"/>
            <a:r>
              <a:rPr lang="tr-TR" smtClean="0"/>
              <a:t>sağ tuş menüsünden </a:t>
            </a:r>
            <a:r>
              <a:rPr lang="tr-TR" i="1" smtClean="0"/>
              <a:t>yapıştır</a:t>
            </a:r>
            <a:r>
              <a:rPr lang="tr-TR" smtClean="0"/>
              <a:t> komutu verilir.</a:t>
            </a:r>
          </a:p>
          <a:p>
            <a:pPr eaLnBrk="1" hangingPunct="1"/>
            <a:r>
              <a:rPr lang="tr-TR" smtClean="0"/>
              <a:t>Bu komut sayesinde dosyamızın bir kopyasını hedef klasörde oluşturmuş oluruz.</a:t>
            </a:r>
          </a:p>
        </p:txBody>
      </p:sp>
      <p:sp>
        <p:nvSpPr>
          <p:cNvPr id="58373"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330535-82B6-4DDE-84C4-BD2390F09EBE}" type="slidenum">
              <a:rPr lang="tr-TR" altLang="en-US" smtClean="0"/>
              <a:pPr eaLnBrk="1" hangingPunct="1"/>
              <a:t>45</a:t>
            </a:fld>
            <a:endParaRPr lang="tr-TR" altLang="en-US" smtClean="0"/>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tr-TR" smtClean="0"/>
              <a:t>Dosyaları taşımak</a:t>
            </a:r>
          </a:p>
        </p:txBody>
      </p:sp>
      <p:sp>
        <p:nvSpPr>
          <p:cNvPr id="59395" name="Rectangle 3"/>
          <p:cNvSpPr>
            <a:spLocks noGrp="1" noChangeArrowheads="1"/>
          </p:cNvSpPr>
          <p:nvPr>
            <p:ph type="body" idx="1"/>
          </p:nvPr>
        </p:nvSpPr>
        <p:spPr>
          <a:xfrm>
            <a:off x="3779838" y="1719263"/>
            <a:ext cx="4906962" cy="4411662"/>
          </a:xfrm>
        </p:spPr>
        <p:txBody>
          <a:bodyPr/>
          <a:lstStyle/>
          <a:p>
            <a:pPr eaLnBrk="1" hangingPunct="1"/>
            <a:r>
              <a:rPr lang="tr-TR" smtClean="0"/>
              <a:t>Windows Xp işletim sisteminde istediğimiz bir dosyayı başka bir yere taşıma işlemi iki adımda gerçekleşir.</a:t>
            </a:r>
          </a:p>
          <a:p>
            <a:pPr eaLnBrk="1" hangingPunct="1"/>
            <a:r>
              <a:rPr lang="tr-TR" smtClean="0"/>
              <a:t>İlk adımda taşınacak olan dosya seçilerek sağ tuş menüsünden </a:t>
            </a:r>
            <a:r>
              <a:rPr lang="tr-TR" i="1" smtClean="0"/>
              <a:t>kes</a:t>
            </a:r>
            <a:r>
              <a:rPr lang="tr-TR" smtClean="0"/>
              <a:t> komutu verilir.</a:t>
            </a:r>
          </a:p>
        </p:txBody>
      </p:sp>
      <p:pic>
        <p:nvPicPr>
          <p:cNvPr id="59396" name="Picture 5" descr="resim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28750"/>
            <a:ext cx="317182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C37059-1E57-4CB6-824B-795BFE6F6D2C}" type="slidenum">
              <a:rPr lang="tr-TR" altLang="en-US" smtClean="0"/>
              <a:pPr eaLnBrk="1" hangingPunct="1"/>
              <a:t>46</a:t>
            </a:fld>
            <a:endParaRPr lang="tr-TR" altLang="en-US" smtClean="0"/>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tr-TR" smtClean="0"/>
              <a:t>Dosyaları taşımak</a:t>
            </a:r>
          </a:p>
        </p:txBody>
      </p:sp>
      <p:pic>
        <p:nvPicPr>
          <p:cNvPr id="60419" name="Picture 3" descr="resim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57338"/>
            <a:ext cx="367347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4"/>
          <p:cNvSpPr>
            <a:spLocks noGrp="1" noChangeArrowheads="1"/>
          </p:cNvSpPr>
          <p:nvPr>
            <p:ph type="body" idx="1"/>
          </p:nvPr>
        </p:nvSpPr>
        <p:spPr>
          <a:xfrm>
            <a:off x="3779838" y="1719263"/>
            <a:ext cx="4906962" cy="4411662"/>
          </a:xfrm>
          <a:noFill/>
        </p:spPr>
        <p:txBody>
          <a:bodyPr/>
          <a:lstStyle/>
          <a:p>
            <a:pPr eaLnBrk="1" hangingPunct="1"/>
            <a:r>
              <a:rPr lang="tr-TR" smtClean="0"/>
              <a:t>İkinci adımda dosyayı taşıyacağımız hedef klasöre gidilir</a:t>
            </a:r>
          </a:p>
          <a:p>
            <a:pPr eaLnBrk="1" hangingPunct="1"/>
            <a:r>
              <a:rPr lang="tr-TR" smtClean="0"/>
              <a:t>sağ tuş menüsünden </a:t>
            </a:r>
            <a:r>
              <a:rPr lang="tr-TR" i="1" smtClean="0"/>
              <a:t>yapıştır</a:t>
            </a:r>
            <a:r>
              <a:rPr lang="tr-TR" smtClean="0"/>
              <a:t> komutu verilir.</a:t>
            </a:r>
          </a:p>
          <a:p>
            <a:pPr eaLnBrk="1" hangingPunct="1"/>
            <a:r>
              <a:rPr lang="tr-TR" smtClean="0"/>
              <a:t>Bu komutla beraber dosyamız eski konumundan yeni konumuna taşınır.</a:t>
            </a:r>
          </a:p>
        </p:txBody>
      </p:sp>
      <p:sp>
        <p:nvSpPr>
          <p:cNvPr id="60421"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C91668-B37E-4C65-B94A-41F12FA4BAA1}" type="slidenum">
              <a:rPr lang="tr-TR" altLang="en-US" smtClean="0"/>
              <a:pPr eaLnBrk="1" hangingPunct="1"/>
              <a:t>47</a:t>
            </a:fld>
            <a:endParaRPr lang="tr-TR" altLang="en-US" smtClean="0"/>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tr-TR" smtClean="0"/>
              <a:t>Klasör İşlemleri</a:t>
            </a:r>
          </a:p>
        </p:txBody>
      </p:sp>
      <p:sp>
        <p:nvSpPr>
          <p:cNvPr id="61443" name="Rectangle 3"/>
          <p:cNvSpPr>
            <a:spLocks noGrp="1" noChangeArrowheads="1"/>
          </p:cNvSpPr>
          <p:nvPr>
            <p:ph type="body" idx="1"/>
          </p:nvPr>
        </p:nvSpPr>
        <p:spPr/>
        <p:txBody>
          <a:bodyPr/>
          <a:lstStyle/>
          <a:p>
            <a:pPr eaLnBrk="1" hangingPunct="1"/>
            <a:r>
              <a:rPr lang="tr-TR" smtClean="0"/>
              <a:t>Dosyalar ile yapılan temel işlemler (silme, kopyalama, taşıma, yeniden adlandırma) klasörler için de aynen uygulanabilir. </a:t>
            </a:r>
          </a:p>
          <a:p>
            <a:pPr eaLnBrk="1" hangingPunct="1"/>
            <a:r>
              <a:rPr lang="tr-TR" smtClean="0"/>
              <a:t>Bir Klasör silindiğinde içindeki tüm dosyalar da onunla birlikte silinir.</a:t>
            </a:r>
          </a:p>
          <a:p>
            <a:pPr eaLnBrk="1" hangingPunct="1"/>
            <a:r>
              <a:rPr lang="tr-TR" smtClean="0"/>
              <a:t>Sabit diskte bulunan </a:t>
            </a:r>
            <a:r>
              <a:rPr lang="tr-TR" b="1" smtClean="0"/>
              <a:t>Windows </a:t>
            </a:r>
            <a:r>
              <a:rPr lang="tr-TR" smtClean="0"/>
              <a:t>klasörü işletim sistemi dosyalarını, </a:t>
            </a:r>
            <a:r>
              <a:rPr lang="tr-TR" b="1" smtClean="0"/>
              <a:t>Program Files </a:t>
            </a:r>
            <a:r>
              <a:rPr lang="tr-TR" smtClean="0"/>
              <a:t>klasörü ise yüklenen programların dosyalarını içerir (Bu klasörler üzerinde değişiklik yapılmamalıdır).</a:t>
            </a:r>
          </a:p>
        </p:txBody>
      </p:sp>
      <p:sp>
        <p:nvSpPr>
          <p:cNvPr id="61444"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8E8382-F195-4D3B-B46C-DA1955CF51E1}" type="slidenum">
              <a:rPr lang="tr-TR" altLang="en-US" smtClean="0"/>
              <a:pPr eaLnBrk="1" hangingPunct="1"/>
              <a:t>48</a:t>
            </a:fld>
            <a:endParaRPr lang="tr-TR" altLang="en-US" smtClean="0"/>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tr-TR" smtClean="0"/>
              <a:t>Çoklu Seçim Yapmak</a:t>
            </a:r>
          </a:p>
        </p:txBody>
      </p:sp>
      <p:sp>
        <p:nvSpPr>
          <p:cNvPr id="62467" name="Rectangle 3"/>
          <p:cNvSpPr>
            <a:spLocks noGrp="1" noChangeArrowheads="1"/>
          </p:cNvSpPr>
          <p:nvPr>
            <p:ph type="body" idx="1"/>
          </p:nvPr>
        </p:nvSpPr>
        <p:spPr>
          <a:xfrm>
            <a:off x="6011863" y="1719263"/>
            <a:ext cx="3132137" cy="4411662"/>
          </a:xfrm>
        </p:spPr>
        <p:txBody>
          <a:bodyPr/>
          <a:lstStyle/>
          <a:p>
            <a:pPr eaLnBrk="1" hangingPunct="1"/>
            <a:r>
              <a:rPr lang="tr-TR" smtClean="0"/>
              <a:t>Birden çok klasörün bulunduğu pencerelerde çoklu seçim yapmamız gerekebilir.</a:t>
            </a:r>
          </a:p>
        </p:txBody>
      </p:sp>
      <p:pic>
        <p:nvPicPr>
          <p:cNvPr id="62468" name="Picture 4" descr="resi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3238"/>
            <a:ext cx="5942013"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1DE3AB-A061-4DF3-A0C2-4ADE2020411E}" type="slidenum">
              <a:rPr lang="tr-TR" altLang="en-US" smtClean="0"/>
              <a:pPr eaLnBrk="1" hangingPunct="1"/>
              <a:t>49</a:t>
            </a:fld>
            <a:endParaRPr lang="tr-TR" altLang="en-US" smtClean="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3E1A7C-1052-42F6-8495-5D3A0E8AB9C2}" type="slidenum">
              <a:rPr lang="tr-TR" altLang="en-US" smtClean="0"/>
              <a:pPr eaLnBrk="1" hangingPunct="1"/>
              <a:t>5</a:t>
            </a:fld>
            <a:endParaRPr lang="tr-TR" altLang="en-US" smtClean="0"/>
          </a:p>
        </p:txBody>
      </p:sp>
      <p:sp>
        <p:nvSpPr>
          <p:cNvPr id="11267" name="Rectangle 2"/>
          <p:cNvSpPr>
            <a:spLocks noGrp="1" noChangeArrowheads="1"/>
          </p:cNvSpPr>
          <p:nvPr>
            <p:ph type="title"/>
          </p:nvPr>
        </p:nvSpPr>
        <p:spPr/>
        <p:txBody>
          <a:bodyPr/>
          <a:lstStyle/>
          <a:p>
            <a:pPr eaLnBrk="1" hangingPunct="1"/>
            <a:r>
              <a:rPr lang="tr-TR" smtClean="0"/>
              <a:t>Mouse Kullanımı</a:t>
            </a:r>
          </a:p>
        </p:txBody>
      </p:sp>
      <p:sp>
        <p:nvSpPr>
          <p:cNvPr id="11268" name="Rectangle 3"/>
          <p:cNvSpPr>
            <a:spLocks noGrp="1" noChangeArrowheads="1"/>
          </p:cNvSpPr>
          <p:nvPr>
            <p:ph type="body" idx="1"/>
          </p:nvPr>
        </p:nvSpPr>
        <p:spPr/>
        <p:txBody>
          <a:bodyPr/>
          <a:lstStyle/>
          <a:p>
            <a:pPr eaLnBrk="1" hangingPunct="1"/>
            <a:r>
              <a:rPr lang="tr-TR" sz="2400" smtClean="0"/>
              <a:t>Sağ Tuş Tek Tıklama (Sağ Tuş Menüsü) : Farenin sağ tuşu ile, tıklanılan yerde orada yapılabilecek tüm işlemleri sıralayan bir menü açılır. Sağ Tuş menüsü olarak adlandırılan bu menüde sol tuş tek tıklama ile seçin yapılır. </a:t>
            </a:r>
          </a:p>
          <a:p>
            <a:pPr eaLnBrk="1" hangingPunct="1"/>
            <a:r>
              <a:rPr lang="tr-TR" sz="2400" smtClean="0"/>
              <a:t>Sağ Tuş Sürükle Bırak : Fare sağ tuşu ile nesne sürüklenir. İşlemin sonlandırılacağı yerde, fare sağ tuş bırakıldığında açılan menüde yalnızca sürükleme işlemi ile ilgili yapılabilecek işlemler (Kopyala, Taşı, Kısayol Yarat, İptal) listelenir.</a:t>
            </a:r>
          </a:p>
          <a:p>
            <a:pPr eaLnBrk="1" hangingPunct="1"/>
            <a:endParaRPr lang="tr-TR" sz="2400" smtClean="0"/>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tr-TR" smtClean="0"/>
              <a:t>Çoklu Seçim Yapmak</a:t>
            </a:r>
          </a:p>
        </p:txBody>
      </p:sp>
      <p:sp>
        <p:nvSpPr>
          <p:cNvPr id="63491" name="Rectangle 3"/>
          <p:cNvSpPr>
            <a:spLocks noGrp="1" noChangeArrowheads="1"/>
          </p:cNvSpPr>
          <p:nvPr>
            <p:ph type="body" idx="1"/>
          </p:nvPr>
        </p:nvSpPr>
        <p:spPr>
          <a:xfrm>
            <a:off x="5611813" y="1719263"/>
            <a:ext cx="3500437" cy="4710112"/>
          </a:xfrm>
        </p:spPr>
        <p:txBody>
          <a:bodyPr/>
          <a:lstStyle/>
          <a:p>
            <a:pPr eaLnBrk="1" hangingPunct="1">
              <a:lnSpc>
                <a:spcPct val="90000"/>
              </a:lnSpc>
            </a:pPr>
            <a:r>
              <a:rPr lang="tr-TR" sz="2100" smtClean="0"/>
              <a:t>Çoklu seçim yapmak için mouse ile çerçeve oluşturabiliriz.</a:t>
            </a:r>
          </a:p>
          <a:p>
            <a:pPr eaLnBrk="1" hangingPunct="1">
              <a:lnSpc>
                <a:spcPct val="90000"/>
              </a:lnSpc>
            </a:pPr>
            <a:r>
              <a:rPr lang="tr-TR" sz="2100" smtClean="0"/>
              <a:t>Bunun dışında esnek seçimler yapmak için SHIFT ve CTRL tuşlarını kullanabiliriz.</a:t>
            </a:r>
          </a:p>
          <a:p>
            <a:pPr eaLnBrk="1" hangingPunct="1">
              <a:lnSpc>
                <a:spcPct val="90000"/>
              </a:lnSpc>
            </a:pPr>
            <a:r>
              <a:rPr lang="tr-TR" sz="2100" smtClean="0"/>
              <a:t>CTRL tuşuna basılı iken fare ile tıkladığımız her nesne seçili duruma gelecektir.</a:t>
            </a:r>
          </a:p>
          <a:p>
            <a:pPr eaLnBrk="1" hangingPunct="1">
              <a:lnSpc>
                <a:spcPct val="90000"/>
              </a:lnSpc>
            </a:pPr>
            <a:r>
              <a:rPr lang="tr-TR" sz="2100" smtClean="0"/>
              <a:t>SHIFT basılı iken iki nesne seçildiğinde aradaki tüm nesneler de seçilecektir.</a:t>
            </a:r>
          </a:p>
        </p:txBody>
      </p:sp>
      <p:pic>
        <p:nvPicPr>
          <p:cNvPr id="63492" name="Picture 4" descr="resi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9138"/>
            <a:ext cx="55880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7DB4B9-4A95-40CE-B794-14FFF6D4C801}" type="slidenum">
              <a:rPr lang="tr-TR" altLang="en-US" smtClean="0"/>
              <a:pPr eaLnBrk="1" hangingPunct="1"/>
              <a:t>50</a:t>
            </a:fld>
            <a:endParaRPr lang="tr-TR" altLang="en-US" smtClean="0"/>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tr-TR" smtClean="0"/>
              <a:t>Çoklu Seçim Yapmak</a:t>
            </a:r>
          </a:p>
        </p:txBody>
      </p:sp>
      <p:sp>
        <p:nvSpPr>
          <p:cNvPr id="64515" name="Rectangle 3"/>
          <p:cNvSpPr>
            <a:spLocks noGrp="1" noChangeArrowheads="1"/>
          </p:cNvSpPr>
          <p:nvPr>
            <p:ph type="body" idx="1"/>
          </p:nvPr>
        </p:nvSpPr>
        <p:spPr>
          <a:xfrm>
            <a:off x="5795963" y="1719263"/>
            <a:ext cx="3348037" cy="4411662"/>
          </a:xfrm>
        </p:spPr>
        <p:txBody>
          <a:bodyPr/>
          <a:lstStyle/>
          <a:p>
            <a:pPr eaLnBrk="1" hangingPunct="1"/>
            <a:r>
              <a:rPr lang="tr-TR" smtClean="0"/>
              <a:t>Seçtiğimiz klasörlerin dışında kalanları seçmek için “Düzen” menüsünden “Diğerlerini Seç” komutunu kullanabiliriz.</a:t>
            </a:r>
          </a:p>
        </p:txBody>
      </p:sp>
      <p:pic>
        <p:nvPicPr>
          <p:cNvPr id="64516" name="Picture 4" descr="resim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543560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CD809D-63E2-4A9B-B267-51C369CD8237}" type="slidenum">
              <a:rPr lang="tr-TR" altLang="en-US" smtClean="0"/>
              <a:pPr eaLnBrk="1" hangingPunct="1"/>
              <a:t>51</a:t>
            </a:fld>
            <a:endParaRPr lang="tr-TR" altLang="en-US" smtClean="0"/>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tr-TR" smtClean="0"/>
              <a:t>Çoklu Seçim Yapmak</a:t>
            </a:r>
          </a:p>
        </p:txBody>
      </p:sp>
      <p:pic>
        <p:nvPicPr>
          <p:cNvPr id="65539" name="Picture 4" descr="resim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133600"/>
            <a:ext cx="5503863"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5"/>
          <p:cNvSpPr>
            <a:spLocks noGrp="1" noChangeArrowheads="1"/>
          </p:cNvSpPr>
          <p:nvPr>
            <p:ph type="body" idx="1"/>
          </p:nvPr>
        </p:nvSpPr>
        <p:spPr>
          <a:xfrm>
            <a:off x="5795963" y="1719263"/>
            <a:ext cx="3348037" cy="4411662"/>
          </a:xfrm>
          <a:noFill/>
        </p:spPr>
        <p:txBody>
          <a:bodyPr/>
          <a:lstStyle/>
          <a:p>
            <a:pPr eaLnBrk="1" hangingPunct="1"/>
            <a:r>
              <a:rPr lang="tr-TR" smtClean="0"/>
              <a:t>Seçtiğimiz klasörlerin dışında kalanları seçmek için “Düzen” menüsünden “Diğerlerini Seç” komutunu kullanabiliriz.</a:t>
            </a:r>
          </a:p>
        </p:txBody>
      </p:sp>
      <p:sp>
        <p:nvSpPr>
          <p:cNvPr id="65541"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840A78-F550-4226-9814-419AF363A4A4}" type="slidenum">
              <a:rPr lang="tr-TR" altLang="en-US" smtClean="0"/>
              <a:pPr eaLnBrk="1" hangingPunct="1"/>
              <a:t>52</a:t>
            </a:fld>
            <a:endParaRPr lang="tr-TR" altLang="en-US" smtClean="0"/>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tr-TR" smtClean="0"/>
              <a:t>Çoklu Seçim Yapmak</a:t>
            </a:r>
          </a:p>
        </p:txBody>
      </p:sp>
      <p:sp>
        <p:nvSpPr>
          <p:cNvPr id="66563" name="Rectangle 3"/>
          <p:cNvSpPr>
            <a:spLocks noGrp="1" noChangeArrowheads="1"/>
          </p:cNvSpPr>
          <p:nvPr>
            <p:ph type="body" idx="1"/>
          </p:nvPr>
        </p:nvSpPr>
        <p:spPr>
          <a:xfrm>
            <a:off x="6227763" y="1719263"/>
            <a:ext cx="2459037" cy="4411662"/>
          </a:xfrm>
        </p:spPr>
        <p:txBody>
          <a:bodyPr/>
          <a:lstStyle/>
          <a:p>
            <a:pPr eaLnBrk="1" hangingPunct="1">
              <a:lnSpc>
                <a:spcPct val="90000"/>
              </a:lnSpc>
            </a:pPr>
            <a:r>
              <a:rPr lang="tr-TR" sz="2100" smtClean="0"/>
              <a:t>Tekli seçimlerle yaptığımız tüm işlemleri çoklu seçimlerle de yapabiliriz.</a:t>
            </a:r>
          </a:p>
          <a:p>
            <a:pPr eaLnBrk="1" hangingPunct="1">
              <a:lnSpc>
                <a:spcPct val="90000"/>
              </a:lnSpc>
            </a:pPr>
            <a:r>
              <a:rPr lang="tr-TR" sz="2100" smtClean="0"/>
              <a:t>Dikkat edilmesi gereken nokta sağ tuş menüsünü açmak için koyu renkli seçim alanına tıklama zorunluluğudur.</a:t>
            </a:r>
          </a:p>
        </p:txBody>
      </p:sp>
      <p:pic>
        <p:nvPicPr>
          <p:cNvPr id="66564" name="Picture 4" descr="resim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615632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1E4640-6FF3-40E8-A087-90EA166954C4}" type="slidenum">
              <a:rPr lang="tr-TR" altLang="en-US" smtClean="0"/>
              <a:pPr eaLnBrk="1" hangingPunct="1"/>
              <a:t>53</a:t>
            </a:fld>
            <a:endParaRPr lang="tr-TR" altLang="en-US" smtClean="0"/>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tr-TR" smtClean="0"/>
              <a:t>Sağ tuş + özellikler</a:t>
            </a:r>
          </a:p>
        </p:txBody>
      </p:sp>
      <p:sp>
        <p:nvSpPr>
          <p:cNvPr id="67587" name="Rectangle 3"/>
          <p:cNvSpPr>
            <a:spLocks noGrp="1" noChangeArrowheads="1"/>
          </p:cNvSpPr>
          <p:nvPr>
            <p:ph type="body" idx="1"/>
          </p:nvPr>
        </p:nvSpPr>
        <p:spPr>
          <a:xfrm>
            <a:off x="4716463" y="1719263"/>
            <a:ext cx="3970337" cy="4411662"/>
          </a:xfrm>
        </p:spPr>
        <p:txBody>
          <a:bodyPr/>
          <a:lstStyle/>
          <a:p>
            <a:pPr eaLnBrk="1" hangingPunct="1"/>
            <a:r>
              <a:rPr lang="tr-TR" smtClean="0"/>
              <a:t>Sağ tuş menüsünden “özellikler” seçeneği seçildiğinde seçilen nesnelerle ilgili özet bir bilgi gösterilir.</a:t>
            </a:r>
          </a:p>
        </p:txBody>
      </p:sp>
      <p:pic>
        <p:nvPicPr>
          <p:cNvPr id="67588" name="Picture 4" descr="resim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916113"/>
            <a:ext cx="324485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66313D-0473-4B41-82DD-BF5DBD720134}" type="slidenum">
              <a:rPr lang="tr-TR" altLang="en-US" smtClean="0"/>
              <a:pPr eaLnBrk="1" hangingPunct="1"/>
              <a:t>54</a:t>
            </a:fld>
            <a:endParaRPr lang="tr-TR" altLang="en-US" smtClean="0"/>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orta_resim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213100"/>
            <a:ext cx="4391025"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5" name="Rectangle 3"/>
          <p:cNvSpPr>
            <a:spLocks noChangeArrowheads="1"/>
          </p:cNvSpPr>
          <p:nvPr/>
        </p:nvSpPr>
        <p:spPr bwMode="auto">
          <a:xfrm>
            <a:off x="250825" y="476250"/>
            <a:ext cx="6769100" cy="2105025"/>
          </a:xfrm>
          <a:prstGeom prst="rect">
            <a:avLst/>
          </a:prstGeom>
          <a:noFill/>
          <a:ln w="9525">
            <a:noFill/>
            <a:miter lim="800000"/>
            <a:headEnd/>
            <a:tailEnd/>
          </a:ln>
          <a:effectLst/>
        </p:spPr>
        <p:txBody>
          <a:bodyPr>
            <a:spAutoFit/>
          </a:bodyPr>
          <a:lstStyle/>
          <a:p>
            <a:pPr>
              <a:defRPr/>
            </a:pPr>
            <a:r>
              <a:rPr lang="tr-TR"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Windows XP</a:t>
            </a:r>
          </a:p>
          <a:p>
            <a:pPr>
              <a:defRPr/>
            </a:pPr>
            <a:r>
              <a:rPr lang="tr-TR"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Donatılar Grubu</a:t>
            </a:r>
          </a:p>
        </p:txBody>
      </p:sp>
      <p:pic>
        <p:nvPicPr>
          <p:cNvPr id="68612" name="Picture 4"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916113"/>
            <a:ext cx="31623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1E3D6A-FD0A-4B15-B0F6-9F9A8DA618EB}" type="slidenum">
              <a:rPr lang="tr-TR" altLang="en-US" smtClean="0"/>
              <a:pPr eaLnBrk="1" hangingPunct="1"/>
              <a:t>55</a:t>
            </a:fld>
            <a:endParaRPr lang="tr-TR" altLang="en-US" smtClean="0"/>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tr-TR" smtClean="0"/>
              <a:t>Donatılar Grubu</a:t>
            </a:r>
          </a:p>
        </p:txBody>
      </p:sp>
      <p:sp>
        <p:nvSpPr>
          <p:cNvPr id="69635" name="Rectangle 3"/>
          <p:cNvSpPr>
            <a:spLocks noGrp="1" noChangeArrowheads="1"/>
          </p:cNvSpPr>
          <p:nvPr>
            <p:ph type="body" idx="1"/>
          </p:nvPr>
        </p:nvSpPr>
        <p:spPr/>
        <p:txBody>
          <a:bodyPr/>
          <a:lstStyle/>
          <a:p>
            <a:pPr eaLnBrk="1" hangingPunct="1"/>
            <a:r>
              <a:rPr lang="tr-TR" smtClean="0"/>
              <a:t>Windows işletim sistemi bir bilgisayara kurulduğunda Windows Gezgini, Not Defteri, Paint, Hesap Makinesi gibi bazı temel uygulamalar da beraberinde kurulmuş olur.</a:t>
            </a:r>
          </a:p>
          <a:p>
            <a:pPr eaLnBrk="1" hangingPunct="1"/>
            <a:r>
              <a:rPr lang="tr-TR" smtClean="0"/>
              <a:t>İşletim sistemi ile birlikte gelen bu uygulamalar Başlat menüsünde “Donatılar” grubu içinde yer almaktadır.</a:t>
            </a:r>
          </a:p>
        </p:txBody>
      </p:sp>
      <p:sp>
        <p:nvSpPr>
          <p:cNvPr id="69636"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4A40BD-7D52-4B43-B4E3-9DA9EC7EE60B}" type="slidenum">
              <a:rPr lang="tr-TR" altLang="en-US" smtClean="0"/>
              <a:pPr eaLnBrk="1" hangingPunct="1"/>
              <a:t>56</a:t>
            </a:fld>
            <a:endParaRPr lang="tr-TR" altLang="en-US" smtClean="0"/>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tr-TR" smtClean="0"/>
              <a:t>Eğlence</a:t>
            </a:r>
          </a:p>
        </p:txBody>
      </p:sp>
      <p:sp>
        <p:nvSpPr>
          <p:cNvPr id="70659" name="Rectangle 3"/>
          <p:cNvSpPr>
            <a:spLocks noGrp="1" noChangeArrowheads="1"/>
          </p:cNvSpPr>
          <p:nvPr>
            <p:ph type="body" idx="1"/>
          </p:nvPr>
        </p:nvSpPr>
        <p:spPr>
          <a:xfrm>
            <a:off x="5364163" y="1719263"/>
            <a:ext cx="3322637" cy="4411662"/>
          </a:xfrm>
        </p:spPr>
        <p:txBody>
          <a:bodyPr/>
          <a:lstStyle/>
          <a:p>
            <a:pPr eaLnBrk="1" hangingPunct="1">
              <a:buFont typeface="Wingdings" pitchFamily="2" charset="2"/>
              <a:buNone/>
            </a:pPr>
            <a:r>
              <a:rPr lang="tr-TR" smtClean="0"/>
              <a:t>Bu klasör altında</a:t>
            </a:r>
          </a:p>
          <a:p>
            <a:pPr eaLnBrk="1" hangingPunct="1"/>
            <a:r>
              <a:rPr lang="tr-TR" smtClean="0"/>
              <a:t>Ses ayarı denetimi</a:t>
            </a:r>
          </a:p>
          <a:p>
            <a:pPr eaLnBrk="1" hangingPunct="1"/>
            <a:r>
              <a:rPr lang="tr-TR" smtClean="0"/>
              <a:t>Ses Kaydedici</a:t>
            </a:r>
          </a:p>
          <a:p>
            <a:pPr eaLnBrk="1" hangingPunct="1"/>
            <a:r>
              <a:rPr lang="tr-TR" smtClean="0"/>
              <a:t>Windows Media Player Bulunur</a:t>
            </a:r>
          </a:p>
        </p:txBody>
      </p:sp>
      <p:pic>
        <p:nvPicPr>
          <p:cNvPr id="70660" name="Picture 4" descr="resim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16113"/>
            <a:ext cx="4681538"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9DB21E-5550-4D5D-93E6-B6DD9CFDF381}" type="slidenum">
              <a:rPr lang="tr-TR" altLang="en-US" smtClean="0"/>
              <a:pPr eaLnBrk="1" hangingPunct="1"/>
              <a:t>57</a:t>
            </a:fld>
            <a:endParaRPr lang="tr-TR" altLang="en-US" smtClean="0"/>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tr-TR" smtClean="0"/>
              <a:t>Ses Ayarı Denetimi</a:t>
            </a:r>
          </a:p>
        </p:txBody>
      </p:sp>
      <p:sp>
        <p:nvSpPr>
          <p:cNvPr id="71683" name="Rectangle 3"/>
          <p:cNvSpPr>
            <a:spLocks noGrp="1" noChangeArrowheads="1"/>
          </p:cNvSpPr>
          <p:nvPr>
            <p:ph type="body" idx="1"/>
          </p:nvPr>
        </p:nvSpPr>
        <p:spPr>
          <a:xfrm>
            <a:off x="4787900" y="1857375"/>
            <a:ext cx="4043363" cy="4786313"/>
          </a:xfrm>
        </p:spPr>
        <p:txBody>
          <a:bodyPr/>
          <a:lstStyle/>
          <a:p>
            <a:pPr eaLnBrk="1" hangingPunct="1"/>
            <a:r>
              <a:rPr lang="tr-TR" smtClean="0"/>
              <a:t>Ses ayarı denetiminden bilgisayarımızın ses ayarları yapılır.</a:t>
            </a:r>
          </a:p>
          <a:p>
            <a:pPr eaLnBrk="1" hangingPunct="1"/>
            <a:r>
              <a:rPr lang="tr-TR" smtClean="0"/>
              <a:t>Bu uygulama görev çubuğunun “bildirim alanı” kısmından hoparlör simgesi tıklatılarak ta çalıştırılabilir.</a:t>
            </a:r>
          </a:p>
        </p:txBody>
      </p:sp>
      <p:pic>
        <p:nvPicPr>
          <p:cNvPr id="716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05038"/>
            <a:ext cx="43434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286169-A2DC-43C6-9EFF-81333ACBF7B2}" type="slidenum">
              <a:rPr lang="tr-TR" altLang="en-US" smtClean="0"/>
              <a:pPr eaLnBrk="1" hangingPunct="1"/>
              <a:t>58</a:t>
            </a:fld>
            <a:endParaRPr lang="tr-TR" altLang="en-US" smtClean="0"/>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tr-TR" smtClean="0"/>
              <a:t>Ses Kaydedicisi</a:t>
            </a:r>
          </a:p>
        </p:txBody>
      </p:sp>
      <p:sp>
        <p:nvSpPr>
          <p:cNvPr id="72707" name="Rectangle 3"/>
          <p:cNvSpPr>
            <a:spLocks noGrp="1" noChangeArrowheads="1"/>
          </p:cNvSpPr>
          <p:nvPr>
            <p:ph type="body" idx="1"/>
          </p:nvPr>
        </p:nvSpPr>
        <p:spPr>
          <a:xfrm>
            <a:off x="4067175" y="1719263"/>
            <a:ext cx="4791075" cy="4852987"/>
          </a:xfrm>
        </p:spPr>
        <p:txBody>
          <a:bodyPr/>
          <a:lstStyle/>
          <a:p>
            <a:pPr eaLnBrk="1" hangingPunct="1"/>
            <a:r>
              <a:rPr lang="tr-TR" sz="2800" smtClean="0"/>
              <a:t>Ses kaydedicisi kullanılarak mikrofondan ses kaydetmek mümkündür</a:t>
            </a:r>
          </a:p>
          <a:p>
            <a:pPr eaLnBrk="1" hangingPunct="1"/>
            <a:r>
              <a:rPr lang="tr-TR" sz="2800" smtClean="0"/>
              <a:t>İstenilirse “Efektler” menüsünden ses efekti eklenebilir.</a:t>
            </a:r>
          </a:p>
          <a:p>
            <a:pPr eaLnBrk="1" hangingPunct="1"/>
            <a:r>
              <a:rPr lang="tr-TR" sz="2800" smtClean="0"/>
              <a:t>Dosya menüsünden kaydet seçilerek ses verisi dosyaya kaydedilir.</a:t>
            </a:r>
          </a:p>
        </p:txBody>
      </p:sp>
      <p:pic>
        <p:nvPicPr>
          <p:cNvPr id="727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36838"/>
            <a:ext cx="34575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1A5E08-EC1D-4C7E-9D14-12BBBB8E43CE}" type="slidenum">
              <a:rPr lang="tr-TR" altLang="en-US" smtClean="0"/>
              <a:pPr eaLnBrk="1" hangingPunct="1"/>
              <a:t>59</a:t>
            </a:fld>
            <a:endParaRPr lang="tr-TR" altLang="en-US" smtClean="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7072A7-0964-4AB2-B132-7026B45D4327}" type="slidenum">
              <a:rPr lang="tr-TR" altLang="en-US" smtClean="0"/>
              <a:pPr eaLnBrk="1" hangingPunct="1"/>
              <a:t>6</a:t>
            </a:fld>
            <a:endParaRPr lang="tr-TR" altLang="en-US" smtClean="0"/>
          </a:p>
        </p:txBody>
      </p:sp>
      <p:sp>
        <p:nvSpPr>
          <p:cNvPr id="12291" name="Rectangle 2"/>
          <p:cNvSpPr>
            <a:spLocks noGrp="1" noChangeArrowheads="1"/>
          </p:cNvSpPr>
          <p:nvPr>
            <p:ph type="title"/>
          </p:nvPr>
        </p:nvSpPr>
        <p:spPr/>
        <p:txBody>
          <a:bodyPr/>
          <a:lstStyle/>
          <a:p>
            <a:pPr eaLnBrk="1" hangingPunct="1"/>
            <a:r>
              <a:rPr lang="tr-TR" smtClean="0"/>
              <a:t>Nesneleri Seçmek</a:t>
            </a:r>
          </a:p>
        </p:txBody>
      </p:sp>
      <p:sp>
        <p:nvSpPr>
          <p:cNvPr id="12292" name="Rectangle 3"/>
          <p:cNvSpPr>
            <a:spLocks noGrp="1" noChangeArrowheads="1"/>
          </p:cNvSpPr>
          <p:nvPr>
            <p:ph type="body" idx="1"/>
          </p:nvPr>
        </p:nvSpPr>
        <p:spPr/>
        <p:txBody>
          <a:bodyPr/>
          <a:lstStyle/>
          <a:p>
            <a:pPr eaLnBrk="1" hangingPunct="1"/>
            <a:r>
              <a:rPr lang="tr-TR" smtClean="0"/>
              <a:t>Uygulanacak komutun hangi nesnelere uygulanacağını belirlemek için öncelikle nesneyi seçmek gerekir. Nesneler seçildiğinde renginin değişmesi ile görsel olarak da belirlenir. Fare ile çerçeve oluşturulduğunda ise çerçeve içinde kalan nesneler seçilmiş olur.</a:t>
            </a:r>
          </a:p>
          <a:p>
            <a:pPr eaLnBrk="1" hangingPunct="1"/>
            <a:r>
              <a:rPr lang="tr-TR" smtClean="0"/>
              <a:t>Windows Gezgini’nde Nesne = Dosya veya Dizin (Klasör)</a:t>
            </a: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tr-TR" smtClean="0"/>
              <a:t>Windows Media Player</a:t>
            </a:r>
          </a:p>
        </p:txBody>
      </p:sp>
      <p:sp>
        <p:nvSpPr>
          <p:cNvPr id="73731" name="Rectangle 3"/>
          <p:cNvSpPr>
            <a:spLocks noGrp="1" noChangeArrowheads="1"/>
          </p:cNvSpPr>
          <p:nvPr>
            <p:ph type="body" idx="1"/>
          </p:nvPr>
        </p:nvSpPr>
        <p:spPr>
          <a:xfrm>
            <a:off x="5429250" y="1844675"/>
            <a:ext cx="3714750" cy="4411663"/>
          </a:xfrm>
        </p:spPr>
        <p:txBody>
          <a:bodyPr/>
          <a:lstStyle/>
          <a:p>
            <a:pPr eaLnBrk="1" hangingPunct="1"/>
            <a:r>
              <a:rPr lang="tr-TR" sz="2400" smtClean="0"/>
              <a:t>Bilgisayar ile çoklu ortam dosyalarını yürütmek için Media Player Kullanılır.</a:t>
            </a:r>
          </a:p>
          <a:p>
            <a:pPr eaLnBrk="1" hangingPunct="1"/>
            <a:r>
              <a:rPr lang="tr-TR" sz="2400" smtClean="0"/>
              <a:t>Ses ve video dosyalarına çift tıkladığımızda “windows media player” otomatik olarak açılarak dosyayı çalıştırmaktadır</a:t>
            </a:r>
          </a:p>
        </p:txBody>
      </p:sp>
      <p:pic>
        <p:nvPicPr>
          <p:cNvPr id="737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513238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5318BE-1FFE-42E2-9392-E238A48A8852}" type="slidenum">
              <a:rPr lang="tr-TR" altLang="en-US" smtClean="0"/>
              <a:pPr eaLnBrk="1" hangingPunct="1"/>
              <a:t>60</a:t>
            </a:fld>
            <a:endParaRPr lang="tr-TR" altLang="en-US" smtClean="0"/>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tr-TR" smtClean="0"/>
              <a:t>Windows Media Player</a:t>
            </a:r>
          </a:p>
        </p:txBody>
      </p:sp>
      <p:sp>
        <p:nvSpPr>
          <p:cNvPr id="74755" name="Rectangle 3"/>
          <p:cNvSpPr>
            <a:spLocks noGrp="1" noChangeArrowheads="1"/>
          </p:cNvSpPr>
          <p:nvPr>
            <p:ph type="body" idx="1"/>
          </p:nvPr>
        </p:nvSpPr>
        <p:spPr>
          <a:xfrm>
            <a:off x="5508625" y="1803400"/>
            <a:ext cx="3635375" cy="4411663"/>
          </a:xfrm>
        </p:spPr>
        <p:txBody>
          <a:bodyPr/>
          <a:lstStyle/>
          <a:p>
            <a:pPr eaLnBrk="1" hangingPunct="1">
              <a:lnSpc>
                <a:spcPct val="80000"/>
              </a:lnSpc>
            </a:pPr>
            <a:r>
              <a:rPr lang="tr-TR" sz="2600" smtClean="0"/>
              <a:t>“Cd’den kopyala” sekmesi kullanılarak ses cd’sindeki parçalar bilgisayarımıza kaydedilebilir.</a:t>
            </a:r>
          </a:p>
          <a:p>
            <a:pPr eaLnBrk="1" hangingPunct="1">
              <a:lnSpc>
                <a:spcPct val="80000"/>
              </a:lnSpc>
            </a:pPr>
            <a:r>
              <a:rPr lang="tr-TR" sz="2600" smtClean="0"/>
              <a:t>“Cd veya aygıta kopyala” sekmesi kullanılarak dinlediğimiz şarkıları müzik cd’si haline getirebiliriz.</a:t>
            </a:r>
          </a:p>
        </p:txBody>
      </p:sp>
      <p:pic>
        <p:nvPicPr>
          <p:cNvPr id="747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3238"/>
            <a:ext cx="5492750"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E39D7D-5930-4EB4-A7C2-E1CCD562CA5B}" type="slidenum">
              <a:rPr lang="tr-TR" altLang="en-US" smtClean="0"/>
              <a:pPr eaLnBrk="1" hangingPunct="1"/>
              <a:t>61</a:t>
            </a:fld>
            <a:endParaRPr lang="tr-TR" altLang="en-US" smtClean="0"/>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tr-TR" smtClean="0"/>
              <a:t>Windows Media Player</a:t>
            </a:r>
          </a:p>
        </p:txBody>
      </p:sp>
      <p:sp>
        <p:nvSpPr>
          <p:cNvPr id="75779" name="Rectangle 3"/>
          <p:cNvSpPr>
            <a:spLocks noGrp="1" noChangeArrowheads="1"/>
          </p:cNvSpPr>
          <p:nvPr>
            <p:ph type="body" idx="1"/>
          </p:nvPr>
        </p:nvSpPr>
        <p:spPr>
          <a:xfrm>
            <a:off x="5580063" y="1719263"/>
            <a:ext cx="3106737" cy="4411662"/>
          </a:xfrm>
        </p:spPr>
        <p:txBody>
          <a:bodyPr/>
          <a:lstStyle/>
          <a:p>
            <a:pPr eaLnBrk="1" hangingPunct="1"/>
            <a:r>
              <a:rPr lang="tr-TR" smtClean="0"/>
              <a:t>“Radyo ayarlayıcısı” sekmesi kullanılarak internet üzerinden radyo dinlenebilir.</a:t>
            </a:r>
          </a:p>
          <a:p>
            <a:pPr eaLnBrk="1" hangingPunct="1">
              <a:buFont typeface="Wingdings" pitchFamily="2" charset="2"/>
              <a:buNone/>
            </a:pPr>
            <a:endParaRPr lang="tr-TR" smtClean="0"/>
          </a:p>
        </p:txBody>
      </p:sp>
      <p:pic>
        <p:nvPicPr>
          <p:cNvPr id="75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5564188"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742EB9-2A63-4AB0-AC85-E1439E598D55}" type="slidenum">
              <a:rPr lang="tr-TR" altLang="en-US" smtClean="0"/>
              <a:pPr eaLnBrk="1" hangingPunct="1"/>
              <a:t>62</a:t>
            </a:fld>
            <a:endParaRPr lang="tr-TR" altLang="en-US" smtClean="0"/>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tr-TR" smtClean="0"/>
              <a:t>Erişilebilirlik</a:t>
            </a:r>
          </a:p>
        </p:txBody>
      </p:sp>
      <p:pic>
        <p:nvPicPr>
          <p:cNvPr id="76803" name="Picture 4" descr="resim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89138"/>
            <a:ext cx="4533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5"/>
          <p:cNvSpPr>
            <a:spLocks noGrp="1" noChangeArrowheads="1"/>
          </p:cNvSpPr>
          <p:nvPr>
            <p:ph type="body" idx="1"/>
          </p:nvPr>
        </p:nvSpPr>
        <p:spPr>
          <a:xfrm>
            <a:off x="5364163" y="1719263"/>
            <a:ext cx="3322637" cy="4411662"/>
          </a:xfrm>
          <a:noFill/>
        </p:spPr>
        <p:txBody>
          <a:bodyPr/>
          <a:lstStyle/>
          <a:p>
            <a:pPr eaLnBrk="1" hangingPunct="1">
              <a:lnSpc>
                <a:spcPct val="90000"/>
              </a:lnSpc>
              <a:buFont typeface="Wingdings" pitchFamily="2" charset="2"/>
              <a:buNone/>
            </a:pPr>
            <a:r>
              <a:rPr lang="tr-TR" smtClean="0"/>
              <a:t>Bu klasör altında</a:t>
            </a:r>
          </a:p>
          <a:p>
            <a:pPr eaLnBrk="1" hangingPunct="1">
              <a:lnSpc>
                <a:spcPct val="90000"/>
              </a:lnSpc>
            </a:pPr>
            <a:r>
              <a:rPr lang="tr-TR" smtClean="0"/>
              <a:t>Büyüteç</a:t>
            </a:r>
          </a:p>
          <a:p>
            <a:pPr eaLnBrk="1" hangingPunct="1">
              <a:lnSpc>
                <a:spcPct val="90000"/>
              </a:lnSpc>
            </a:pPr>
            <a:r>
              <a:rPr lang="tr-TR" smtClean="0"/>
              <a:t>Ekran Klavyesi</a:t>
            </a:r>
          </a:p>
          <a:p>
            <a:pPr eaLnBrk="1" hangingPunct="1">
              <a:lnSpc>
                <a:spcPct val="90000"/>
              </a:lnSpc>
            </a:pPr>
            <a:r>
              <a:rPr lang="tr-TR" smtClean="0"/>
              <a:t>Erişebilirlik Sihirbazı</a:t>
            </a:r>
          </a:p>
          <a:p>
            <a:pPr eaLnBrk="1" hangingPunct="1">
              <a:lnSpc>
                <a:spcPct val="90000"/>
              </a:lnSpc>
            </a:pPr>
            <a:r>
              <a:rPr lang="tr-TR" smtClean="0"/>
              <a:t>Hizmet Programı Yöneticisi</a:t>
            </a:r>
          </a:p>
          <a:p>
            <a:pPr eaLnBrk="1" hangingPunct="1">
              <a:lnSpc>
                <a:spcPct val="90000"/>
              </a:lnSpc>
              <a:buFont typeface="Wingdings" pitchFamily="2" charset="2"/>
              <a:buNone/>
            </a:pPr>
            <a:r>
              <a:rPr lang="tr-TR" smtClean="0"/>
              <a:t>bulunur.</a:t>
            </a:r>
          </a:p>
        </p:txBody>
      </p:sp>
      <p:sp>
        <p:nvSpPr>
          <p:cNvPr id="76805"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751854-6D9B-485C-A764-692543B6AD79}" type="slidenum">
              <a:rPr lang="tr-TR" altLang="en-US" smtClean="0"/>
              <a:pPr eaLnBrk="1" hangingPunct="1"/>
              <a:t>63</a:t>
            </a:fld>
            <a:endParaRPr lang="tr-TR" altLang="en-US" smtClean="0"/>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tr-TR" smtClean="0"/>
              <a:t>Büyüteç</a:t>
            </a:r>
          </a:p>
        </p:txBody>
      </p:sp>
      <p:pic>
        <p:nvPicPr>
          <p:cNvPr id="778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12875"/>
            <a:ext cx="7051675"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CE3F4F-4D4A-486E-A02D-FB2553F07E64}" type="slidenum">
              <a:rPr lang="tr-TR" altLang="en-US" smtClean="0"/>
              <a:pPr eaLnBrk="1" hangingPunct="1"/>
              <a:t>64</a:t>
            </a:fld>
            <a:endParaRPr lang="tr-TR" altLang="en-US" smtClean="0"/>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tr-TR" smtClean="0"/>
              <a:t>Ekran Klavyesi</a:t>
            </a:r>
          </a:p>
        </p:txBody>
      </p:sp>
      <p:sp>
        <p:nvSpPr>
          <p:cNvPr id="78851" name="Rectangle 3"/>
          <p:cNvSpPr>
            <a:spLocks noGrp="1" noChangeArrowheads="1"/>
          </p:cNvSpPr>
          <p:nvPr>
            <p:ph type="body" idx="1"/>
          </p:nvPr>
        </p:nvSpPr>
        <p:spPr>
          <a:xfrm>
            <a:off x="468313" y="3716338"/>
            <a:ext cx="8362950" cy="2755900"/>
          </a:xfrm>
        </p:spPr>
        <p:txBody>
          <a:bodyPr/>
          <a:lstStyle/>
          <a:p>
            <a:pPr eaLnBrk="1" hangingPunct="1"/>
            <a:r>
              <a:rPr lang="tr-TR" smtClean="0"/>
              <a:t>Ekran klavyesini mouse yardımı ile kullanarak klavyenin tüm işlevlerini gerçekleştirebiliriz.</a:t>
            </a:r>
          </a:p>
        </p:txBody>
      </p:sp>
      <p:pic>
        <p:nvPicPr>
          <p:cNvPr id="788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628775"/>
            <a:ext cx="58293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0E8C1B-6AB2-4254-9AE6-4A377CC4D6ED}" type="slidenum">
              <a:rPr lang="tr-TR" altLang="en-US" smtClean="0"/>
              <a:pPr eaLnBrk="1" hangingPunct="1"/>
              <a:t>65</a:t>
            </a:fld>
            <a:endParaRPr lang="tr-TR" altLang="en-US" smtClean="0"/>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tr-TR" smtClean="0"/>
              <a:t>İletişim</a:t>
            </a:r>
          </a:p>
        </p:txBody>
      </p:sp>
      <p:sp>
        <p:nvSpPr>
          <p:cNvPr id="81923" name="Rectangle 3"/>
          <p:cNvSpPr>
            <a:spLocks noGrp="1" noChangeArrowheads="1"/>
          </p:cNvSpPr>
          <p:nvPr>
            <p:ph type="body" idx="1"/>
          </p:nvPr>
        </p:nvSpPr>
        <p:spPr>
          <a:xfrm>
            <a:off x="5003800" y="1719263"/>
            <a:ext cx="3683000" cy="4411662"/>
          </a:xfrm>
        </p:spPr>
        <p:txBody>
          <a:bodyPr/>
          <a:lstStyle/>
          <a:p>
            <a:pPr eaLnBrk="1" hangingPunct="1"/>
            <a:r>
              <a:rPr lang="tr-TR" smtClean="0"/>
              <a:t>İletişim grubunda bilgisayarımızın diğer bilgisayarlar ile iletişimini sağlayan programlar bulunmaktadır.</a:t>
            </a:r>
          </a:p>
        </p:txBody>
      </p:sp>
      <p:pic>
        <p:nvPicPr>
          <p:cNvPr id="81924" name="Picture 4" descr="resi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49403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78EF0B-C8D5-4D53-8942-C0F83105D9A9}" type="slidenum">
              <a:rPr lang="tr-TR" altLang="en-US" smtClean="0"/>
              <a:pPr eaLnBrk="1" hangingPunct="1"/>
              <a:t>66</a:t>
            </a:fld>
            <a:endParaRPr lang="tr-TR" altLang="en-US" smtClean="0"/>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tr-TR" smtClean="0"/>
              <a:t>Ağ Bağlantılarım</a:t>
            </a:r>
          </a:p>
        </p:txBody>
      </p:sp>
      <p:sp>
        <p:nvSpPr>
          <p:cNvPr id="82947" name="Rectangle 3"/>
          <p:cNvSpPr>
            <a:spLocks noGrp="1" noChangeArrowheads="1"/>
          </p:cNvSpPr>
          <p:nvPr>
            <p:ph type="body" idx="1"/>
          </p:nvPr>
        </p:nvSpPr>
        <p:spPr>
          <a:xfrm>
            <a:off x="5327650" y="2133600"/>
            <a:ext cx="3816350" cy="4411663"/>
          </a:xfrm>
        </p:spPr>
        <p:txBody>
          <a:bodyPr/>
          <a:lstStyle/>
          <a:p>
            <a:pPr eaLnBrk="1" hangingPunct="1"/>
            <a:r>
              <a:rPr lang="tr-TR" smtClean="0"/>
              <a:t>Ağ donanımlarına ve ağ üzerinde bulunan kaynaklara erişim için kullanılır.</a:t>
            </a:r>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5364163"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769B23-8188-4380-AB4B-F757E9151460}" type="slidenum">
              <a:rPr lang="tr-TR" altLang="en-US" smtClean="0"/>
              <a:pPr eaLnBrk="1" hangingPunct="1"/>
              <a:t>67</a:t>
            </a:fld>
            <a:endParaRPr lang="tr-TR" altLang="en-US" smtClean="0"/>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tr-TR" smtClean="0"/>
              <a:t>Ağ kurulum Sihirbazı</a:t>
            </a:r>
          </a:p>
        </p:txBody>
      </p:sp>
      <p:sp>
        <p:nvSpPr>
          <p:cNvPr id="83971" name="Rectangle 3"/>
          <p:cNvSpPr>
            <a:spLocks noGrp="1" noChangeArrowheads="1"/>
          </p:cNvSpPr>
          <p:nvPr>
            <p:ph type="body" idx="1"/>
          </p:nvPr>
        </p:nvSpPr>
        <p:spPr>
          <a:xfrm>
            <a:off x="5292725" y="1719263"/>
            <a:ext cx="3851275" cy="4411662"/>
          </a:xfrm>
        </p:spPr>
        <p:txBody>
          <a:bodyPr/>
          <a:lstStyle/>
          <a:p>
            <a:pPr eaLnBrk="1" hangingPunct="1">
              <a:lnSpc>
                <a:spcPct val="90000"/>
              </a:lnSpc>
            </a:pPr>
            <a:r>
              <a:rPr lang="tr-TR" smtClean="0"/>
              <a:t>Ağ ile ilgili ayarlarının otomatik olarak yapıldığı sihirbazdır.</a:t>
            </a:r>
          </a:p>
          <a:p>
            <a:pPr eaLnBrk="1" hangingPunct="1">
              <a:lnSpc>
                <a:spcPct val="90000"/>
              </a:lnSpc>
            </a:pPr>
            <a:r>
              <a:rPr lang="tr-TR" smtClean="0"/>
              <a:t>Birkaç adımda ağa dahil olmak için gerekli olan tüm parametreleri ayarlar.</a:t>
            </a:r>
          </a:p>
        </p:txBody>
      </p:sp>
      <p:pic>
        <p:nvPicPr>
          <p:cNvPr id="839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47910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0CA5B8-6DCA-4769-BA33-6F2506A3A65B}" type="slidenum">
              <a:rPr lang="tr-TR" altLang="en-US" smtClean="0"/>
              <a:pPr eaLnBrk="1" hangingPunct="1"/>
              <a:t>68</a:t>
            </a:fld>
            <a:endParaRPr lang="tr-TR" altLang="en-US" smtClean="0"/>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tr-TR" smtClean="0"/>
              <a:t>Ağ kurulum Sihirbazı</a:t>
            </a:r>
          </a:p>
        </p:txBody>
      </p:sp>
      <p:sp>
        <p:nvSpPr>
          <p:cNvPr id="84995" name="Rectangle 3"/>
          <p:cNvSpPr>
            <a:spLocks noGrp="1" noChangeArrowheads="1"/>
          </p:cNvSpPr>
          <p:nvPr>
            <p:ph type="body" idx="1"/>
          </p:nvPr>
        </p:nvSpPr>
        <p:spPr>
          <a:xfrm>
            <a:off x="5292725" y="1719263"/>
            <a:ext cx="3851275" cy="4411662"/>
          </a:xfrm>
        </p:spPr>
        <p:txBody>
          <a:bodyPr/>
          <a:lstStyle/>
          <a:p>
            <a:pPr eaLnBrk="1" hangingPunct="1">
              <a:lnSpc>
                <a:spcPct val="90000"/>
              </a:lnSpc>
            </a:pPr>
            <a:r>
              <a:rPr lang="tr-TR" smtClean="0"/>
              <a:t>Ağ ile ilgili ayarlarının otomatik olarak yapıldığı sihirbazdır.</a:t>
            </a:r>
          </a:p>
          <a:p>
            <a:pPr eaLnBrk="1" hangingPunct="1">
              <a:lnSpc>
                <a:spcPct val="90000"/>
              </a:lnSpc>
            </a:pPr>
            <a:r>
              <a:rPr lang="tr-TR" smtClean="0"/>
              <a:t>Birkaç adımda ağa dahil olmak için gerekli olan tüm parametreleri ayarlar.</a:t>
            </a:r>
          </a:p>
        </p:txBody>
      </p:sp>
      <p:pic>
        <p:nvPicPr>
          <p:cNvPr id="849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47910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AF1CBD-E752-47A3-90FE-552740A8D22E}" type="slidenum">
              <a:rPr lang="tr-TR" altLang="en-US" smtClean="0"/>
              <a:pPr eaLnBrk="1" hangingPunct="1"/>
              <a:t>69</a:t>
            </a:fld>
            <a:endParaRPr lang="tr-TR" altLang="en-US" smtClean="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249F43-6752-4E30-AFF9-5BDBE3E24D1A}" type="slidenum">
              <a:rPr lang="tr-TR" altLang="en-US" smtClean="0"/>
              <a:pPr eaLnBrk="1" hangingPunct="1"/>
              <a:t>7</a:t>
            </a:fld>
            <a:endParaRPr lang="tr-TR" altLang="en-US" smtClean="0"/>
          </a:p>
        </p:txBody>
      </p:sp>
      <p:sp>
        <p:nvSpPr>
          <p:cNvPr id="13315" name="Rectangle 2"/>
          <p:cNvSpPr>
            <a:spLocks noGrp="1" noChangeArrowheads="1"/>
          </p:cNvSpPr>
          <p:nvPr>
            <p:ph type="title"/>
          </p:nvPr>
        </p:nvSpPr>
        <p:spPr/>
        <p:txBody>
          <a:bodyPr/>
          <a:lstStyle/>
          <a:p>
            <a:pPr eaLnBrk="1" hangingPunct="1"/>
            <a:r>
              <a:rPr lang="tr-TR" smtClean="0"/>
              <a:t>Masaüstü (Desktop)</a:t>
            </a:r>
          </a:p>
        </p:txBody>
      </p:sp>
      <p:sp>
        <p:nvSpPr>
          <p:cNvPr id="13316" name="Rectangle 3"/>
          <p:cNvSpPr>
            <a:spLocks noGrp="1" noChangeArrowheads="1"/>
          </p:cNvSpPr>
          <p:nvPr>
            <p:ph type="body" idx="1"/>
          </p:nvPr>
        </p:nvSpPr>
        <p:spPr/>
        <p:txBody>
          <a:bodyPr/>
          <a:lstStyle/>
          <a:p>
            <a:pPr eaLnBrk="1" hangingPunct="1"/>
            <a:r>
              <a:rPr lang="tr-TR" smtClean="0"/>
              <a:t>Windows masaüstünde, standart simgeler, (Bilgisayarım, Belgelerim, Geri Dönüşüm Kutusu), bilgisayar da ağ bağlantısı varsa Ağ komşuları simgesi, yüklenmiş programlara ilişkin kısayol simgeleri ve görev çubuğu görüntülenir. </a:t>
            </a:r>
          </a:p>
          <a:p>
            <a:pPr eaLnBrk="1" hangingPunct="1"/>
            <a:r>
              <a:rPr lang="tr-TR" smtClean="0"/>
              <a:t>İsteyen kullanıcılar sık kullandıkları dosyaları da masaüstünde saklayarak bu dosyalara daha çabuk ulaşılmasını sağlayabilir.</a:t>
            </a: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tr-TR" smtClean="0"/>
              <a:t>Ağ kurulum Sihirbazı</a:t>
            </a:r>
          </a:p>
        </p:txBody>
      </p:sp>
      <p:sp>
        <p:nvSpPr>
          <p:cNvPr id="86019" name="Rectangle 3"/>
          <p:cNvSpPr>
            <a:spLocks noGrp="1" noChangeArrowheads="1"/>
          </p:cNvSpPr>
          <p:nvPr>
            <p:ph type="body" idx="1"/>
          </p:nvPr>
        </p:nvSpPr>
        <p:spPr>
          <a:xfrm>
            <a:off x="5292725" y="1719263"/>
            <a:ext cx="3851275" cy="4411662"/>
          </a:xfrm>
        </p:spPr>
        <p:txBody>
          <a:bodyPr/>
          <a:lstStyle/>
          <a:p>
            <a:pPr eaLnBrk="1" hangingPunct="1">
              <a:lnSpc>
                <a:spcPct val="90000"/>
              </a:lnSpc>
            </a:pPr>
            <a:r>
              <a:rPr lang="tr-TR" smtClean="0"/>
              <a:t>Ağ ile ilgili ayarlarının otomatik olarak yapıldığı sihirbazdır.</a:t>
            </a:r>
          </a:p>
          <a:p>
            <a:pPr eaLnBrk="1" hangingPunct="1">
              <a:lnSpc>
                <a:spcPct val="90000"/>
              </a:lnSpc>
            </a:pPr>
            <a:r>
              <a:rPr lang="tr-TR" smtClean="0"/>
              <a:t>Birkaç adımda ağa dahil olmak için gerekli olan tüm parametreleri ayarlar.</a:t>
            </a:r>
          </a:p>
        </p:txBody>
      </p:sp>
      <p:pic>
        <p:nvPicPr>
          <p:cNvPr id="860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8813"/>
            <a:ext cx="47910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507F68-BD4B-49FA-8A46-6556EB156FFD}" type="slidenum">
              <a:rPr lang="tr-TR" altLang="en-US" smtClean="0"/>
              <a:pPr eaLnBrk="1" hangingPunct="1"/>
              <a:t>70</a:t>
            </a:fld>
            <a:endParaRPr lang="tr-TR" altLang="en-US" smtClean="0"/>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tr-TR" smtClean="0"/>
              <a:t>Ağ kurulum Sihirbazı</a:t>
            </a:r>
          </a:p>
        </p:txBody>
      </p:sp>
      <p:sp>
        <p:nvSpPr>
          <p:cNvPr id="87043" name="Rectangle 3"/>
          <p:cNvSpPr>
            <a:spLocks noGrp="1" noChangeArrowheads="1"/>
          </p:cNvSpPr>
          <p:nvPr>
            <p:ph type="body" idx="1"/>
          </p:nvPr>
        </p:nvSpPr>
        <p:spPr>
          <a:xfrm>
            <a:off x="5292725" y="1719263"/>
            <a:ext cx="3851275" cy="4411662"/>
          </a:xfrm>
        </p:spPr>
        <p:txBody>
          <a:bodyPr/>
          <a:lstStyle/>
          <a:p>
            <a:pPr eaLnBrk="1" hangingPunct="1">
              <a:lnSpc>
                <a:spcPct val="90000"/>
              </a:lnSpc>
            </a:pPr>
            <a:r>
              <a:rPr lang="tr-TR" smtClean="0"/>
              <a:t>Ağ ile ilgili ayarlarının otomatik olarak yapıldığı sihirbazdır.</a:t>
            </a:r>
          </a:p>
          <a:p>
            <a:pPr eaLnBrk="1" hangingPunct="1">
              <a:lnSpc>
                <a:spcPct val="90000"/>
              </a:lnSpc>
            </a:pPr>
            <a:r>
              <a:rPr lang="tr-TR" smtClean="0"/>
              <a:t>Birkaç adımda ağa dahil olmak için gerekli olan tüm parametreleri ayarlar.</a:t>
            </a:r>
          </a:p>
        </p:txBody>
      </p:sp>
      <p:pic>
        <p:nvPicPr>
          <p:cNvPr id="870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8813"/>
            <a:ext cx="47910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6B2667-95DF-4A71-B05E-CD41889B3D75}" type="slidenum">
              <a:rPr lang="tr-TR" altLang="en-US" smtClean="0"/>
              <a:pPr eaLnBrk="1" hangingPunct="1"/>
              <a:t>71</a:t>
            </a:fld>
            <a:endParaRPr lang="tr-TR" altLang="en-US" smtClean="0"/>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tr-TR" smtClean="0"/>
              <a:t>Ağ kurulum Sihirbazı</a:t>
            </a:r>
          </a:p>
        </p:txBody>
      </p:sp>
      <p:sp>
        <p:nvSpPr>
          <p:cNvPr id="88067" name="Rectangle 3"/>
          <p:cNvSpPr>
            <a:spLocks noGrp="1" noChangeArrowheads="1"/>
          </p:cNvSpPr>
          <p:nvPr>
            <p:ph type="body" idx="1"/>
          </p:nvPr>
        </p:nvSpPr>
        <p:spPr>
          <a:xfrm>
            <a:off x="5292725" y="1719263"/>
            <a:ext cx="3851275" cy="4411662"/>
          </a:xfrm>
        </p:spPr>
        <p:txBody>
          <a:bodyPr/>
          <a:lstStyle/>
          <a:p>
            <a:pPr eaLnBrk="1" hangingPunct="1">
              <a:lnSpc>
                <a:spcPct val="90000"/>
              </a:lnSpc>
            </a:pPr>
            <a:r>
              <a:rPr lang="tr-TR" smtClean="0"/>
              <a:t>Ağ ile ilgili ayarlarının otomatik olarak yapıldığı sihirbazdır.</a:t>
            </a:r>
          </a:p>
          <a:p>
            <a:pPr eaLnBrk="1" hangingPunct="1">
              <a:lnSpc>
                <a:spcPct val="90000"/>
              </a:lnSpc>
            </a:pPr>
            <a:r>
              <a:rPr lang="tr-TR" smtClean="0"/>
              <a:t>Birkaç adımda ağa dahil olmak için gerekli olan tüm parametreleri ayarlar.</a:t>
            </a:r>
          </a:p>
        </p:txBody>
      </p:sp>
      <p:pic>
        <p:nvPicPr>
          <p:cNvPr id="880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47910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51BAE3-C14C-443D-AAD2-7B3AFCCFDE81}" type="slidenum">
              <a:rPr lang="tr-TR" altLang="en-US" smtClean="0"/>
              <a:pPr eaLnBrk="1" hangingPunct="1"/>
              <a:t>72</a:t>
            </a:fld>
            <a:endParaRPr lang="tr-TR" altLang="en-US" smtClean="0"/>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tr-TR" smtClean="0"/>
              <a:t>Ağ kurulum Sihirbazı</a:t>
            </a:r>
          </a:p>
        </p:txBody>
      </p:sp>
      <p:sp>
        <p:nvSpPr>
          <p:cNvPr id="89091" name="Rectangle 3"/>
          <p:cNvSpPr>
            <a:spLocks noGrp="1" noChangeArrowheads="1"/>
          </p:cNvSpPr>
          <p:nvPr>
            <p:ph type="body" idx="1"/>
          </p:nvPr>
        </p:nvSpPr>
        <p:spPr>
          <a:xfrm>
            <a:off x="5292725" y="1719263"/>
            <a:ext cx="3851275" cy="4411662"/>
          </a:xfrm>
        </p:spPr>
        <p:txBody>
          <a:bodyPr/>
          <a:lstStyle/>
          <a:p>
            <a:pPr eaLnBrk="1" hangingPunct="1">
              <a:lnSpc>
                <a:spcPct val="90000"/>
              </a:lnSpc>
            </a:pPr>
            <a:r>
              <a:rPr lang="tr-TR" smtClean="0"/>
              <a:t>Ağ ile ilgili ayarlarının otomatik olarak yapıldığı sihirbazdır.</a:t>
            </a:r>
          </a:p>
          <a:p>
            <a:pPr eaLnBrk="1" hangingPunct="1">
              <a:lnSpc>
                <a:spcPct val="90000"/>
              </a:lnSpc>
            </a:pPr>
            <a:r>
              <a:rPr lang="tr-TR" smtClean="0"/>
              <a:t>Birkaç adımda ağa dahil olmak için gerekli olan tüm parametreleri ayarlar.</a:t>
            </a:r>
          </a:p>
        </p:txBody>
      </p:sp>
      <p:pic>
        <p:nvPicPr>
          <p:cNvPr id="890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8813"/>
            <a:ext cx="47910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494B8F-5347-4919-BCA4-5FE298F257A9}" type="slidenum">
              <a:rPr lang="tr-TR" altLang="en-US" smtClean="0"/>
              <a:pPr eaLnBrk="1" hangingPunct="1"/>
              <a:t>73</a:t>
            </a:fld>
            <a:endParaRPr lang="tr-TR" altLang="en-US" smtClean="0"/>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tr-TR" smtClean="0"/>
              <a:t>Ağ kurulum Sihirbazı</a:t>
            </a:r>
          </a:p>
        </p:txBody>
      </p:sp>
      <p:sp>
        <p:nvSpPr>
          <p:cNvPr id="90115" name="Rectangle 3"/>
          <p:cNvSpPr>
            <a:spLocks noGrp="1" noChangeArrowheads="1"/>
          </p:cNvSpPr>
          <p:nvPr>
            <p:ph type="body" idx="1"/>
          </p:nvPr>
        </p:nvSpPr>
        <p:spPr>
          <a:xfrm>
            <a:off x="5292725" y="1719263"/>
            <a:ext cx="3851275" cy="4411662"/>
          </a:xfrm>
        </p:spPr>
        <p:txBody>
          <a:bodyPr/>
          <a:lstStyle/>
          <a:p>
            <a:pPr eaLnBrk="1" hangingPunct="1">
              <a:lnSpc>
                <a:spcPct val="90000"/>
              </a:lnSpc>
            </a:pPr>
            <a:r>
              <a:rPr lang="tr-TR" smtClean="0"/>
              <a:t>Ağ ile ilgili ayarlarının otomatik olarak yapıldığı sihirbazdır.</a:t>
            </a:r>
          </a:p>
          <a:p>
            <a:pPr eaLnBrk="1" hangingPunct="1">
              <a:lnSpc>
                <a:spcPct val="90000"/>
              </a:lnSpc>
            </a:pPr>
            <a:r>
              <a:rPr lang="tr-TR" smtClean="0"/>
              <a:t>Birkaç adımda ağa dahil olmak için gerekli olan tüm parametreleri ayarlar.</a:t>
            </a:r>
          </a:p>
        </p:txBody>
      </p:sp>
      <p:pic>
        <p:nvPicPr>
          <p:cNvPr id="901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8813"/>
            <a:ext cx="47910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E73E47-5E89-485D-A0D3-7AEF066296B5}" type="slidenum">
              <a:rPr lang="tr-TR" altLang="en-US" smtClean="0"/>
              <a:pPr eaLnBrk="1" hangingPunct="1"/>
              <a:t>74</a:t>
            </a:fld>
            <a:endParaRPr lang="tr-TR" altLang="en-US" smtClean="0"/>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tr-TR" smtClean="0"/>
              <a:t>Ağ kurulum Sihirbazı</a:t>
            </a:r>
          </a:p>
        </p:txBody>
      </p:sp>
      <p:sp>
        <p:nvSpPr>
          <p:cNvPr id="91139" name="Rectangle 3"/>
          <p:cNvSpPr>
            <a:spLocks noGrp="1" noChangeArrowheads="1"/>
          </p:cNvSpPr>
          <p:nvPr>
            <p:ph type="body" idx="1"/>
          </p:nvPr>
        </p:nvSpPr>
        <p:spPr>
          <a:xfrm>
            <a:off x="5292725" y="1719263"/>
            <a:ext cx="3851275" cy="4411662"/>
          </a:xfrm>
        </p:spPr>
        <p:txBody>
          <a:bodyPr/>
          <a:lstStyle/>
          <a:p>
            <a:pPr eaLnBrk="1" hangingPunct="1">
              <a:lnSpc>
                <a:spcPct val="90000"/>
              </a:lnSpc>
            </a:pPr>
            <a:r>
              <a:rPr lang="tr-TR" smtClean="0"/>
              <a:t>Ağ ile ilgili ayarlarının otomatik olarak yapıldığı sihirbazdır.</a:t>
            </a:r>
          </a:p>
          <a:p>
            <a:pPr eaLnBrk="1" hangingPunct="1">
              <a:lnSpc>
                <a:spcPct val="90000"/>
              </a:lnSpc>
            </a:pPr>
            <a:r>
              <a:rPr lang="tr-TR" smtClean="0"/>
              <a:t>Birkaç adımda ağa dahil olmak için gerekli olan tüm parametreleri ayarlar.</a:t>
            </a:r>
          </a:p>
        </p:txBody>
      </p:sp>
      <p:pic>
        <p:nvPicPr>
          <p:cNvPr id="911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8813"/>
            <a:ext cx="47910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112018-38E3-4FF6-8159-2B46A38371E5}" type="slidenum">
              <a:rPr lang="tr-TR" altLang="en-US" smtClean="0"/>
              <a:pPr eaLnBrk="1" hangingPunct="1"/>
              <a:t>75</a:t>
            </a:fld>
            <a:endParaRPr lang="tr-TR" altLang="en-US" smtClean="0"/>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tr-TR" smtClean="0"/>
              <a:t>Ağ kurulum Sihirbazı</a:t>
            </a:r>
          </a:p>
        </p:txBody>
      </p:sp>
      <p:sp>
        <p:nvSpPr>
          <p:cNvPr id="92163" name="Rectangle 3"/>
          <p:cNvSpPr>
            <a:spLocks noGrp="1" noChangeArrowheads="1"/>
          </p:cNvSpPr>
          <p:nvPr>
            <p:ph type="body" idx="1"/>
          </p:nvPr>
        </p:nvSpPr>
        <p:spPr>
          <a:xfrm>
            <a:off x="5292725" y="1719263"/>
            <a:ext cx="3851275" cy="4411662"/>
          </a:xfrm>
        </p:spPr>
        <p:txBody>
          <a:bodyPr/>
          <a:lstStyle/>
          <a:p>
            <a:pPr eaLnBrk="1" hangingPunct="1">
              <a:lnSpc>
                <a:spcPct val="90000"/>
              </a:lnSpc>
            </a:pPr>
            <a:r>
              <a:rPr lang="tr-TR" smtClean="0"/>
              <a:t>Ağ ile ilgili ayarlarının otomatik olarak yapıldığı sihirbazdır.</a:t>
            </a:r>
          </a:p>
          <a:p>
            <a:pPr eaLnBrk="1" hangingPunct="1">
              <a:lnSpc>
                <a:spcPct val="90000"/>
              </a:lnSpc>
            </a:pPr>
            <a:r>
              <a:rPr lang="tr-TR" smtClean="0"/>
              <a:t>Birkaç adımda ağa dahil olmak için gerekli olan tüm parametreleri ayarlar.</a:t>
            </a:r>
          </a:p>
        </p:txBody>
      </p:sp>
      <p:pic>
        <p:nvPicPr>
          <p:cNvPr id="921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47910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7C9FB7-8ECE-4F46-B28A-498A0EC352A7}" type="slidenum">
              <a:rPr lang="tr-TR" altLang="en-US" smtClean="0"/>
              <a:pPr eaLnBrk="1" hangingPunct="1"/>
              <a:t>76</a:t>
            </a:fld>
            <a:endParaRPr lang="tr-TR" altLang="en-US" smtClean="0"/>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tr-TR" smtClean="0"/>
              <a:t>Ağ kurulum Sihirbazı</a:t>
            </a:r>
          </a:p>
        </p:txBody>
      </p:sp>
      <p:sp>
        <p:nvSpPr>
          <p:cNvPr id="93187" name="Rectangle 3"/>
          <p:cNvSpPr>
            <a:spLocks noGrp="1" noChangeArrowheads="1"/>
          </p:cNvSpPr>
          <p:nvPr>
            <p:ph type="body" idx="1"/>
          </p:nvPr>
        </p:nvSpPr>
        <p:spPr>
          <a:xfrm>
            <a:off x="5292725" y="1719263"/>
            <a:ext cx="3851275" cy="4411662"/>
          </a:xfrm>
        </p:spPr>
        <p:txBody>
          <a:bodyPr/>
          <a:lstStyle/>
          <a:p>
            <a:pPr eaLnBrk="1" hangingPunct="1">
              <a:lnSpc>
                <a:spcPct val="90000"/>
              </a:lnSpc>
            </a:pPr>
            <a:r>
              <a:rPr lang="tr-TR" smtClean="0"/>
              <a:t>Ağ ile ilgili ayarlarının otomatik olarak yapıldığı sihirbazdır.</a:t>
            </a:r>
          </a:p>
          <a:p>
            <a:pPr eaLnBrk="1" hangingPunct="1">
              <a:lnSpc>
                <a:spcPct val="90000"/>
              </a:lnSpc>
            </a:pPr>
            <a:r>
              <a:rPr lang="tr-TR" smtClean="0"/>
              <a:t>Birkaç adımda ağa dahil olmak için gerekli olan tüm parametreleri ayarlar.</a:t>
            </a:r>
          </a:p>
        </p:txBody>
      </p:sp>
      <p:pic>
        <p:nvPicPr>
          <p:cNvPr id="931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8813"/>
            <a:ext cx="47910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5F647F-6171-4813-ACF2-46DF400DD6E5}" type="slidenum">
              <a:rPr lang="tr-TR" altLang="en-US" smtClean="0"/>
              <a:pPr eaLnBrk="1" hangingPunct="1"/>
              <a:t>77</a:t>
            </a:fld>
            <a:endParaRPr lang="tr-TR" altLang="en-US" smtClean="0"/>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tr-TR" smtClean="0"/>
              <a:t>Uzak Masaüstü Bağlantısı</a:t>
            </a:r>
          </a:p>
        </p:txBody>
      </p:sp>
      <p:sp>
        <p:nvSpPr>
          <p:cNvPr id="102403" name="Rectangle 3"/>
          <p:cNvSpPr>
            <a:spLocks noGrp="1" noChangeArrowheads="1"/>
          </p:cNvSpPr>
          <p:nvPr>
            <p:ph type="body" idx="1"/>
          </p:nvPr>
        </p:nvSpPr>
        <p:spPr>
          <a:xfrm>
            <a:off x="4597400" y="2446338"/>
            <a:ext cx="4546600" cy="4411662"/>
          </a:xfrm>
        </p:spPr>
        <p:txBody>
          <a:bodyPr/>
          <a:lstStyle/>
          <a:p>
            <a:pPr eaLnBrk="1" hangingPunct="1"/>
            <a:r>
              <a:rPr lang="tr-TR" smtClean="0"/>
              <a:t>Gerekli izinler dahilinde sadece bilgisayar adı verilerek uzaktaki bilgisayarı yönetmek mümkündür.</a:t>
            </a:r>
          </a:p>
        </p:txBody>
      </p:sp>
      <p:pic>
        <p:nvPicPr>
          <p:cNvPr id="1024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36838"/>
            <a:ext cx="39147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8374CF-CDD6-4F6C-8D31-BED27AE399F7}" type="slidenum">
              <a:rPr lang="tr-TR" altLang="en-US" smtClean="0"/>
              <a:pPr eaLnBrk="1" hangingPunct="1"/>
              <a:t>78</a:t>
            </a:fld>
            <a:endParaRPr lang="tr-TR" altLang="en-US" smtClean="0"/>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title"/>
          </p:nvPr>
        </p:nvSpPr>
        <p:spPr/>
        <p:txBody>
          <a:bodyPr/>
          <a:lstStyle/>
          <a:p>
            <a:pPr eaLnBrk="1" hangingPunct="1"/>
            <a:r>
              <a:rPr lang="tr-TR" smtClean="0"/>
              <a:t>Sistem Araçları</a:t>
            </a:r>
          </a:p>
        </p:txBody>
      </p:sp>
      <p:graphicFrame>
        <p:nvGraphicFramePr>
          <p:cNvPr id="3074" name="Object 4"/>
          <p:cNvGraphicFramePr>
            <a:graphicFrameLocks noGrp="1" noChangeAspect="1"/>
          </p:cNvGraphicFramePr>
          <p:nvPr>
            <p:ph idx="1"/>
          </p:nvPr>
        </p:nvGraphicFramePr>
        <p:xfrm>
          <a:off x="0" y="1916113"/>
          <a:ext cx="4965700" cy="3937000"/>
        </p:xfrm>
        <a:graphic>
          <a:graphicData uri="http://schemas.openxmlformats.org/presentationml/2006/ole">
            <mc:AlternateContent xmlns:mc="http://schemas.openxmlformats.org/markup-compatibility/2006">
              <mc:Choice xmlns:v="urn:schemas-microsoft-com:vml" Requires="v">
                <p:oleObj spid="_x0000_s3082" name="Image" r:id="rId3" imgW="4965079" imgH="3936508" progId="Photoshop.Image.8">
                  <p:embed/>
                </p:oleObj>
              </mc:Choice>
              <mc:Fallback>
                <p:oleObj name="Image" r:id="rId3" imgW="4965079" imgH="3936508" progId="Photoshop.Imag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16113"/>
                        <a:ext cx="49657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Rectangle 7"/>
          <p:cNvSpPr>
            <a:spLocks noChangeArrowheads="1"/>
          </p:cNvSpPr>
          <p:nvPr/>
        </p:nvSpPr>
        <p:spPr bwMode="auto">
          <a:xfrm>
            <a:off x="5076825" y="1700213"/>
            <a:ext cx="4067175"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70000"/>
              <a:buFont typeface="Wingdings" pitchFamily="2" charset="2"/>
              <a:buChar char="l"/>
            </a:pPr>
            <a:r>
              <a:rPr lang="tr-TR" sz="3000"/>
              <a:t>Sistem ile ilgili ayar ve iyileştirmelerin bulunduğu program grubudur.</a:t>
            </a:r>
          </a:p>
        </p:txBody>
      </p:sp>
      <p:sp>
        <p:nvSpPr>
          <p:cNvPr id="3077"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29A30A-60F2-41BD-B72F-1E73E7CF60FD}" type="slidenum">
              <a:rPr lang="tr-TR" altLang="en-US" smtClean="0"/>
              <a:pPr eaLnBrk="1" hangingPunct="1"/>
              <a:t>79</a:t>
            </a:fld>
            <a:endParaRPr lang="tr-TR" altLang="en-US" smtClean="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DEFD72-FDE2-4F5F-A6E7-458A76E63123}" type="slidenum">
              <a:rPr lang="tr-TR" altLang="en-US" smtClean="0"/>
              <a:pPr eaLnBrk="1" hangingPunct="1"/>
              <a:t>8</a:t>
            </a:fld>
            <a:endParaRPr lang="tr-TR" altLang="en-US" smtClean="0"/>
          </a:p>
        </p:txBody>
      </p:sp>
      <p:sp>
        <p:nvSpPr>
          <p:cNvPr id="14339" name="Rectangle 2"/>
          <p:cNvSpPr>
            <a:spLocks noGrp="1" noChangeArrowheads="1"/>
          </p:cNvSpPr>
          <p:nvPr>
            <p:ph type="title"/>
          </p:nvPr>
        </p:nvSpPr>
        <p:spPr/>
        <p:txBody>
          <a:bodyPr/>
          <a:lstStyle/>
          <a:p>
            <a:pPr eaLnBrk="1" hangingPunct="1"/>
            <a:r>
              <a:rPr lang="tr-TR" smtClean="0"/>
              <a:t>Görev Çubuğu</a:t>
            </a:r>
          </a:p>
        </p:txBody>
      </p:sp>
      <p:sp>
        <p:nvSpPr>
          <p:cNvPr id="14340" name="Rectangle 3"/>
          <p:cNvSpPr>
            <a:spLocks noGrp="1" noChangeArrowheads="1"/>
          </p:cNvSpPr>
          <p:nvPr>
            <p:ph type="body" idx="1"/>
          </p:nvPr>
        </p:nvSpPr>
        <p:spPr/>
        <p:txBody>
          <a:bodyPr/>
          <a:lstStyle/>
          <a:p>
            <a:pPr eaLnBrk="1" hangingPunct="1"/>
            <a:r>
              <a:rPr lang="tr-TR" sz="2400" smtClean="0"/>
              <a:t>Windows 95 ile ilk kez ortaya çıkan görev çubuğu sayesinde çalışan uygulamaların bir arada görülebilmesi ve aralarında hızlı geçiş yapılabilmesi sağlanmıştır.</a:t>
            </a:r>
          </a:p>
          <a:p>
            <a:pPr eaLnBrk="1" hangingPunct="1"/>
            <a:endParaRPr lang="tr-TR" sz="2400" smtClean="0"/>
          </a:p>
          <a:p>
            <a:pPr eaLnBrk="1" hangingPunct="1"/>
            <a:r>
              <a:rPr lang="tr-TR" sz="2400" smtClean="0"/>
              <a:t>Görev çubuğu üzerinde tüm ayarlara ve yüklenmiş olan yazılımlara ulaşmayı sağlayan </a:t>
            </a:r>
            <a:r>
              <a:rPr lang="tr-TR" sz="2400" b="1" smtClean="0"/>
              <a:t>Başlat Menüsü </a:t>
            </a:r>
            <a:r>
              <a:rPr lang="tr-TR" sz="2400" smtClean="0"/>
              <a:t>de bulunur.</a:t>
            </a:r>
          </a:p>
          <a:p>
            <a:pPr eaLnBrk="1" hangingPunct="1"/>
            <a:endParaRPr lang="tr-TR" sz="2400" smtClean="0"/>
          </a:p>
          <a:p>
            <a:pPr eaLnBrk="1" hangingPunct="1"/>
            <a:r>
              <a:rPr lang="tr-TR" sz="2400" smtClean="0"/>
              <a:t>Çalışmakta olan bazı işlemler (prosesler) çalışma durumları hakkında bilgi vermek için görev çubuğunun sağında bulundan </a:t>
            </a:r>
            <a:r>
              <a:rPr lang="tr-TR" sz="2400" b="1" smtClean="0"/>
              <a:t>Bildirim Alanı</a:t>
            </a:r>
            <a:r>
              <a:rPr lang="tr-TR" sz="2400" smtClean="0"/>
              <a:t> kısmını kullanırlar.</a:t>
            </a:r>
          </a:p>
        </p:txBody>
      </p:sp>
      <p:pic>
        <p:nvPicPr>
          <p:cNvPr id="1434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214813"/>
            <a:ext cx="21859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928938"/>
            <a:ext cx="8613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6143625"/>
            <a:ext cx="37719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tr-TR" smtClean="0"/>
              <a:t>Disk Birleştirici</a:t>
            </a:r>
          </a:p>
        </p:txBody>
      </p:sp>
      <p:sp>
        <p:nvSpPr>
          <p:cNvPr id="103427" name="Rectangle 4"/>
          <p:cNvSpPr>
            <a:spLocks noChangeArrowheads="1"/>
          </p:cNvSpPr>
          <p:nvPr/>
        </p:nvSpPr>
        <p:spPr bwMode="auto">
          <a:xfrm>
            <a:off x="5143500" y="1857375"/>
            <a:ext cx="40005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70000"/>
              <a:buFont typeface="Wingdings" pitchFamily="2" charset="2"/>
              <a:buChar char="l"/>
            </a:pPr>
            <a:r>
              <a:rPr lang="tr-TR" sz="2400"/>
              <a:t>Dosyalar diske kaydedilirken dosyanın tamamına yetecek kadar boşluk bulunamazsa parçalı olarak saklanırlar.</a:t>
            </a:r>
          </a:p>
          <a:p>
            <a:pPr marL="342900" indent="-342900">
              <a:spcBef>
                <a:spcPct val="20000"/>
              </a:spcBef>
              <a:buClr>
                <a:schemeClr val="tx2"/>
              </a:buClr>
              <a:buSzPct val="70000"/>
              <a:buFont typeface="Wingdings" pitchFamily="2" charset="2"/>
              <a:buChar char="l"/>
            </a:pPr>
            <a:r>
              <a:rPr lang="tr-TR" sz="2400"/>
              <a:t>Disk Birleştirici programı seçilen disk üzerindeki parçalanmış dosyaları birleştirerek diske okuma yazma işlemlerinin performansını arttırır.</a:t>
            </a:r>
          </a:p>
        </p:txBody>
      </p:sp>
      <p:pic>
        <p:nvPicPr>
          <p:cNvPr id="10342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675"/>
            <a:ext cx="5148263"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662A5C-8DB5-490F-ABE5-3830C63A3130}" type="slidenum">
              <a:rPr lang="tr-TR" altLang="en-US" smtClean="0"/>
              <a:pPr eaLnBrk="1" hangingPunct="1"/>
              <a:t>80</a:t>
            </a:fld>
            <a:endParaRPr lang="tr-TR" altLang="en-US" smtClean="0"/>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tr-TR" smtClean="0"/>
              <a:t>Disk Temizleyici</a:t>
            </a:r>
          </a:p>
        </p:txBody>
      </p:sp>
      <p:sp>
        <p:nvSpPr>
          <p:cNvPr id="104451" name="Rectangle 3"/>
          <p:cNvSpPr>
            <a:spLocks noChangeArrowheads="1"/>
          </p:cNvSpPr>
          <p:nvPr/>
        </p:nvSpPr>
        <p:spPr bwMode="auto">
          <a:xfrm>
            <a:off x="0" y="3571875"/>
            <a:ext cx="514826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70000"/>
              <a:buFont typeface="Wingdings" pitchFamily="2" charset="2"/>
              <a:buChar char="l"/>
            </a:pPr>
            <a:r>
              <a:rPr lang="tr-TR" sz="2800"/>
              <a:t>Disk üzerindeki gereksiz dosyaları temizler.</a:t>
            </a:r>
          </a:p>
          <a:p>
            <a:pPr marL="342900" indent="-342900">
              <a:spcBef>
                <a:spcPct val="20000"/>
              </a:spcBef>
              <a:buClr>
                <a:schemeClr val="tx2"/>
              </a:buClr>
              <a:buSzPct val="70000"/>
              <a:buFont typeface="Wingdings" pitchFamily="2" charset="2"/>
              <a:buChar char="l"/>
            </a:pPr>
            <a:r>
              <a:rPr lang="tr-TR" sz="2800"/>
              <a:t>Birkaç dakikalık bir denetleme işleminden sonra çıkan ekranda gereksiz dosyalar seçilerek silinir.</a:t>
            </a:r>
          </a:p>
        </p:txBody>
      </p:sp>
      <p:pic>
        <p:nvPicPr>
          <p:cNvPr id="1044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214313"/>
            <a:ext cx="29718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2143125"/>
            <a:ext cx="3248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916113"/>
            <a:ext cx="360997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5" name="6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8641B9-FCFB-41B9-9A24-F721B87C301C}" type="slidenum">
              <a:rPr lang="tr-TR" altLang="en-US" smtClean="0"/>
              <a:pPr eaLnBrk="1" hangingPunct="1"/>
              <a:t>81</a:t>
            </a:fld>
            <a:endParaRPr lang="tr-TR" altLang="en-US" smtClean="0"/>
          </a:p>
        </p:txBody>
      </p:sp>
      <p:cxnSp>
        <p:nvCxnSpPr>
          <p:cNvPr id="9" name="8 Düz Ok Bağlayıcısı"/>
          <p:cNvCxnSpPr/>
          <p:nvPr/>
        </p:nvCxnSpPr>
        <p:spPr>
          <a:xfrm rot="10800000" flipV="1">
            <a:off x="4357688" y="1714500"/>
            <a:ext cx="571500" cy="42862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0" name="9 Düz Ok Bağlayıcısı"/>
          <p:cNvCxnSpPr>
            <a:endCxn id="71686" idx="1"/>
          </p:cNvCxnSpPr>
          <p:nvPr/>
        </p:nvCxnSpPr>
        <p:spPr>
          <a:xfrm>
            <a:off x="4357688" y="3429000"/>
            <a:ext cx="790575" cy="5969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0"/>
            <a:ext cx="7931150" cy="1295400"/>
          </a:xfrm>
        </p:spPr>
        <p:txBody>
          <a:bodyPr/>
          <a:lstStyle/>
          <a:p>
            <a:pPr eaLnBrk="1" hangingPunct="1"/>
            <a:r>
              <a:rPr lang="tr-TR" smtClean="0"/>
              <a:t>Dosya ve Ayar Aktarma Sihirbazı</a:t>
            </a:r>
          </a:p>
        </p:txBody>
      </p:sp>
      <p:sp>
        <p:nvSpPr>
          <p:cNvPr id="105475" name="Rectangle 3"/>
          <p:cNvSpPr>
            <a:spLocks noGrp="1" noChangeArrowheads="1"/>
          </p:cNvSpPr>
          <p:nvPr>
            <p:ph type="body" idx="1"/>
          </p:nvPr>
        </p:nvSpPr>
        <p:spPr>
          <a:xfrm>
            <a:off x="5076825" y="2133600"/>
            <a:ext cx="3563938" cy="4411663"/>
          </a:xfrm>
        </p:spPr>
        <p:txBody>
          <a:bodyPr/>
          <a:lstStyle/>
          <a:p>
            <a:pPr eaLnBrk="1" hangingPunct="1"/>
            <a:r>
              <a:rPr lang="tr-TR" smtClean="0"/>
              <a:t>Dosya ve ayarlarımızı bir bilgisayardan diğerine aktarmak için kullanılır.</a:t>
            </a:r>
          </a:p>
        </p:txBody>
      </p:sp>
      <p:pic>
        <p:nvPicPr>
          <p:cNvPr id="1054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8813"/>
            <a:ext cx="48006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82B818-72D3-4995-B46C-98BDA60B5D75}" type="slidenum">
              <a:rPr lang="tr-TR" altLang="en-US" smtClean="0"/>
              <a:pPr eaLnBrk="1" hangingPunct="1"/>
              <a:t>82</a:t>
            </a:fld>
            <a:endParaRPr lang="tr-TR" altLang="en-US" smtClean="0"/>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a:xfrm>
            <a:off x="5219700" y="1773238"/>
            <a:ext cx="3621088" cy="4411662"/>
          </a:xfrm>
        </p:spPr>
        <p:txBody>
          <a:bodyPr/>
          <a:lstStyle/>
          <a:p>
            <a:pPr eaLnBrk="1" hangingPunct="1">
              <a:lnSpc>
                <a:spcPct val="90000"/>
              </a:lnSpc>
            </a:pPr>
            <a:r>
              <a:rPr lang="tr-TR" smtClean="0"/>
              <a:t>Öncelikle aktarımın yapılacağı bilgisayarlar seçilir.</a:t>
            </a:r>
          </a:p>
          <a:p>
            <a:pPr eaLnBrk="1" hangingPunct="1">
              <a:lnSpc>
                <a:spcPct val="90000"/>
              </a:lnSpc>
            </a:pPr>
            <a:r>
              <a:rPr lang="tr-TR" smtClean="0"/>
              <a:t>Programın her iki bilgisayarda eş zamanlı olarak çalıştırılması gereklidir.</a:t>
            </a:r>
          </a:p>
        </p:txBody>
      </p:sp>
      <p:pic>
        <p:nvPicPr>
          <p:cNvPr id="1064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8813"/>
            <a:ext cx="48006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Rectangle 5"/>
          <p:cNvSpPr>
            <a:spLocks noGrp="1" noChangeArrowheads="1"/>
          </p:cNvSpPr>
          <p:nvPr>
            <p:ph type="title"/>
          </p:nvPr>
        </p:nvSpPr>
        <p:spPr>
          <a:xfrm>
            <a:off x="0" y="0"/>
            <a:ext cx="7931150" cy="1295400"/>
          </a:xfrm>
          <a:noFill/>
        </p:spPr>
        <p:txBody>
          <a:bodyPr/>
          <a:lstStyle/>
          <a:p>
            <a:pPr eaLnBrk="1" hangingPunct="1"/>
            <a:r>
              <a:rPr lang="tr-TR" smtClean="0"/>
              <a:t>Dosya ve Ayar Aktarma Sihirbazı</a:t>
            </a:r>
          </a:p>
        </p:txBody>
      </p:sp>
      <p:sp>
        <p:nvSpPr>
          <p:cNvPr id="106501"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7295E3-9E4B-4E23-B70F-404DE02B4187}" type="slidenum">
              <a:rPr lang="tr-TR" altLang="en-US" smtClean="0"/>
              <a:pPr eaLnBrk="1" hangingPunct="1"/>
              <a:t>83</a:t>
            </a:fld>
            <a:endParaRPr lang="tr-TR" altLang="en-US" smtClean="0"/>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body" idx="1"/>
          </p:nvPr>
        </p:nvSpPr>
        <p:spPr>
          <a:xfrm>
            <a:off x="5143500" y="1785938"/>
            <a:ext cx="3929063" cy="4214812"/>
          </a:xfrm>
        </p:spPr>
        <p:txBody>
          <a:bodyPr/>
          <a:lstStyle/>
          <a:p>
            <a:pPr eaLnBrk="1" hangingPunct="1"/>
            <a:r>
              <a:rPr lang="tr-TR" smtClean="0"/>
              <a:t>Bilgisayar tipi seçildikten sonra eski bilgisayarda aktarma sihirbazının nasıl çalıştırılacağı belirlenir.</a:t>
            </a:r>
          </a:p>
        </p:txBody>
      </p:sp>
      <p:pic>
        <p:nvPicPr>
          <p:cNvPr id="1075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8813"/>
            <a:ext cx="48006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Rectangle 6"/>
          <p:cNvSpPr>
            <a:spLocks noGrp="1" noChangeArrowheads="1"/>
          </p:cNvSpPr>
          <p:nvPr>
            <p:ph type="title"/>
          </p:nvPr>
        </p:nvSpPr>
        <p:spPr>
          <a:xfrm>
            <a:off x="0" y="0"/>
            <a:ext cx="7931150" cy="1295400"/>
          </a:xfrm>
          <a:noFill/>
        </p:spPr>
        <p:txBody>
          <a:bodyPr/>
          <a:lstStyle/>
          <a:p>
            <a:pPr eaLnBrk="1" hangingPunct="1"/>
            <a:r>
              <a:rPr lang="tr-TR" smtClean="0"/>
              <a:t>Dosya ve Ayar Aktarma Sihirbazı</a:t>
            </a:r>
          </a:p>
        </p:txBody>
      </p:sp>
      <p:sp>
        <p:nvSpPr>
          <p:cNvPr id="107525"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1AE77A-A6B2-4192-B431-E6F76EB77297}" type="slidenum">
              <a:rPr lang="tr-TR" altLang="en-US" smtClean="0"/>
              <a:pPr eaLnBrk="1" hangingPunct="1"/>
              <a:t>84</a:t>
            </a:fld>
            <a:endParaRPr lang="tr-TR" altLang="en-US" smtClean="0"/>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5148263" y="1719263"/>
            <a:ext cx="3538537" cy="4411662"/>
          </a:xfrm>
        </p:spPr>
        <p:txBody>
          <a:bodyPr/>
          <a:lstStyle/>
          <a:p>
            <a:pPr eaLnBrk="1" hangingPunct="1"/>
            <a:r>
              <a:rPr lang="tr-TR" smtClean="0"/>
              <a:t>Eski bilgisayara Windows Xp kurulum cd’si takılarak sihirbaz diğer makinede de çalıştırılabilir.</a:t>
            </a:r>
          </a:p>
        </p:txBody>
      </p:sp>
      <p:pic>
        <p:nvPicPr>
          <p:cNvPr id="1085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8813"/>
            <a:ext cx="48006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Rectangle 5"/>
          <p:cNvSpPr>
            <a:spLocks noGrp="1" noChangeArrowheads="1"/>
          </p:cNvSpPr>
          <p:nvPr>
            <p:ph type="title"/>
          </p:nvPr>
        </p:nvSpPr>
        <p:spPr>
          <a:xfrm>
            <a:off x="0" y="0"/>
            <a:ext cx="7931150" cy="1295400"/>
          </a:xfrm>
          <a:noFill/>
        </p:spPr>
        <p:txBody>
          <a:bodyPr/>
          <a:lstStyle/>
          <a:p>
            <a:pPr eaLnBrk="1" hangingPunct="1"/>
            <a:r>
              <a:rPr lang="tr-TR" smtClean="0"/>
              <a:t>Dosya ve Ayar Aktarma Sihirbazı</a:t>
            </a:r>
          </a:p>
        </p:txBody>
      </p:sp>
      <p:sp>
        <p:nvSpPr>
          <p:cNvPr id="108549"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978CFE-04F2-41B1-92D2-09F980B15452}" type="slidenum">
              <a:rPr lang="tr-TR" altLang="en-US" smtClean="0"/>
              <a:pPr eaLnBrk="1" hangingPunct="1"/>
              <a:t>85</a:t>
            </a:fld>
            <a:endParaRPr lang="tr-TR" altLang="en-US" smtClean="0"/>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755650" y="5516563"/>
            <a:ext cx="7570788" cy="1008062"/>
          </a:xfrm>
        </p:spPr>
        <p:txBody>
          <a:bodyPr/>
          <a:lstStyle/>
          <a:p>
            <a:pPr eaLnBrk="1" hangingPunct="1"/>
            <a:r>
              <a:rPr lang="tr-TR" smtClean="0"/>
              <a:t>Daha sonra bağlantı tipi seçilerek iki programın iletişim kurulması sağlanır</a:t>
            </a:r>
          </a:p>
        </p:txBody>
      </p:sp>
      <p:pic>
        <p:nvPicPr>
          <p:cNvPr id="1095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4427538"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Rectangle 5"/>
          <p:cNvSpPr>
            <a:spLocks noGrp="1" noChangeArrowheads="1"/>
          </p:cNvSpPr>
          <p:nvPr>
            <p:ph type="title"/>
          </p:nvPr>
        </p:nvSpPr>
        <p:spPr>
          <a:xfrm>
            <a:off x="0" y="0"/>
            <a:ext cx="7931150" cy="1295400"/>
          </a:xfrm>
          <a:noFill/>
        </p:spPr>
        <p:txBody>
          <a:bodyPr/>
          <a:lstStyle/>
          <a:p>
            <a:pPr eaLnBrk="1" hangingPunct="1"/>
            <a:r>
              <a:rPr lang="tr-TR" smtClean="0"/>
              <a:t>Dosya ve Ayar Aktarma Sihirbazı</a:t>
            </a:r>
          </a:p>
        </p:txBody>
      </p:sp>
      <p:pic>
        <p:nvPicPr>
          <p:cNvPr id="1095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628775"/>
            <a:ext cx="4427537"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1C8FE5-44C7-4127-AE3B-D180F0C58E72}" type="slidenum">
              <a:rPr lang="tr-TR" altLang="en-US" smtClean="0"/>
              <a:pPr eaLnBrk="1" hangingPunct="1"/>
              <a:t>86</a:t>
            </a:fld>
            <a:endParaRPr lang="tr-TR" altLang="en-US" smtClean="0"/>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5534025" y="1700213"/>
            <a:ext cx="3609975" cy="4411662"/>
          </a:xfrm>
        </p:spPr>
        <p:txBody>
          <a:bodyPr/>
          <a:lstStyle/>
          <a:p>
            <a:pPr eaLnBrk="1" hangingPunct="1"/>
            <a:r>
              <a:rPr lang="tr-TR" smtClean="0"/>
              <a:t>Bilgisayarımızın güvenliğiyle ilgili ayarların yapıldığı uygulamadır.</a:t>
            </a:r>
          </a:p>
          <a:p>
            <a:pPr eaLnBrk="1" hangingPunct="1">
              <a:buFont typeface="Wingdings" pitchFamily="2" charset="2"/>
              <a:buNone/>
            </a:pPr>
            <a:endParaRPr lang="tr-TR" smtClean="0"/>
          </a:p>
        </p:txBody>
      </p:sp>
      <p:sp>
        <p:nvSpPr>
          <p:cNvPr id="110595" name="Rectangle 4"/>
          <p:cNvSpPr>
            <a:spLocks noGrp="1" noChangeArrowheads="1"/>
          </p:cNvSpPr>
          <p:nvPr>
            <p:ph type="title"/>
          </p:nvPr>
        </p:nvSpPr>
        <p:spPr>
          <a:xfrm>
            <a:off x="0" y="0"/>
            <a:ext cx="7931150" cy="1295400"/>
          </a:xfrm>
          <a:noFill/>
        </p:spPr>
        <p:txBody>
          <a:bodyPr/>
          <a:lstStyle/>
          <a:p>
            <a:pPr eaLnBrk="1" hangingPunct="1"/>
            <a:r>
              <a:rPr lang="tr-TR" smtClean="0"/>
              <a:t>Güvenlik Merkezi</a:t>
            </a:r>
          </a:p>
        </p:txBody>
      </p:sp>
      <p:pic>
        <p:nvPicPr>
          <p:cNvPr id="1105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5292725"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DB9A30-534D-4CD1-A0C8-90CE5D90B424}" type="slidenum">
              <a:rPr lang="tr-TR" altLang="en-US" smtClean="0"/>
              <a:pPr eaLnBrk="1" hangingPunct="1"/>
              <a:t>87</a:t>
            </a:fld>
            <a:endParaRPr lang="tr-TR" altLang="en-US" smtClean="0"/>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tr-TR" smtClean="0"/>
              <a:t>Windows Güvenlik Duvarı</a:t>
            </a:r>
          </a:p>
        </p:txBody>
      </p:sp>
      <p:sp>
        <p:nvSpPr>
          <p:cNvPr id="111619" name="Rectangle 3"/>
          <p:cNvSpPr>
            <a:spLocks noGrp="1" noChangeArrowheads="1"/>
          </p:cNvSpPr>
          <p:nvPr>
            <p:ph type="body" idx="1"/>
          </p:nvPr>
        </p:nvSpPr>
        <p:spPr>
          <a:xfrm>
            <a:off x="4716463" y="1719263"/>
            <a:ext cx="3970337" cy="4411662"/>
          </a:xfrm>
        </p:spPr>
        <p:txBody>
          <a:bodyPr/>
          <a:lstStyle/>
          <a:p>
            <a:pPr eaLnBrk="1" hangingPunct="1"/>
            <a:r>
              <a:rPr lang="tr-TR" smtClean="0"/>
              <a:t>İnternet üzerinden gelen izinsiz erişim ve saldırılara karşı işletim sistemini koruyan kalkandır.</a:t>
            </a:r>
          </a:p>
          <a:p>
            <a:pPr eaLnBrk="1" hangingPunct="1"/>
            <a:r>
              <a:rPr lang="tr-TR" smtClean="0"/>
              <a:t>Güvenlik duvarı izin vermezse hiçbir program internet erişimi yapamaz.</a:t>
            </a:r>
          </a:p>
        </p:txBody>
      </p:sp>
      <p:pic>
        <p:nvPicPr>
          <p:cNvPr id="1116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413385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8A2327-D778-4A08-989F-37B3AF095FF1}" type="slidenum">
              <a:rPr lang="tr-TR" altLang="en-US" smtClean="0"/>
              <a:pPr eaLnBrk="1" hangingPunct="1"/>
              <a:t>88</a:t>
            </a:fld>
            <a:endParaRPr lang="tr-TR" altLang="en-US" smtClean="0"/>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tr-TR" smtClean="0"/>
              <a:t>Windows Güvenlik Duvarı</a:t>
            </a:r>
          </a:p>
        </p:txBody>
      </p:sp>
      <p:sp>
        <p:nvSpPr>
          <p:cNvPr id="112643" name="Rectangle 3"/>
          <p:cNvSpPr>
            <a:spLocks noGrp="1" noChangeArrowheads="1"/>
          </p:cNvSpPr>
          <p:nvPr>
            <p:ph type="body" idx="1"/>
          </p:nvPr>
        </p:nvSpPr>
        <p:spPr>
          <a:xfrm>
            <a:off x="4716463" y="1719263"/>
            <a:ext cx="3970337" cy="4411662"/>
          </a:xfrm>
        </p:spPr>
        <p:txBody>
          <a:bodyPr/>
          <a:lstStyle/>
          <a:p>
            <a:pPr eaLnBrk="1" hangingPunct="1"/>
            <a:r>
              <a:rPr lang="tr-TR" smtClean="0"/>
              <a:t>İnternet üzerinden gelen izinsiz erişim ve saldırılara karşı işletim sistemini koruyan kalkandır.</a:t>
            </a:r>
          </a:p>
          <a:p>
            <a:pPr eaLnBrk="1" hangingPunct="1"/>
            <a:r>
              <a:rPr lang="tr-TR" smtClean="0"/>
              <a:t>Güvenlik duvarı izin vermezse hiçbir program internet erişimi yapamaz.</a:t>
            </a:r>
          </a:p>
        </p:txBody>
      </p:sp>
      <p:pic>
        <p:nvPicPr>
          <p:cNvPr id="1126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413385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68EE82-F02A-425F-8B85-B57DBA7A1665}" type="slidenum">
              <a:rPr lang="tr-TR" altLang="en-US" smtClean="0"/>
              <a:pPr eaLnBrk="1" hangingPunct="1"/>
              <a:t>89</a:t>
            </a:fld>
            <a:endParaRPr lang="tr-TR" altLang="en-US" smtClean="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46D2C1-A92B-426A-8F0C-D32FBC9AB0D9}" type="slidenum">
              <a:rPr lang="tr-TR" altLang="en-US" smtClean="0"/>
              <a:pPr eaLnBrk="1" hangingPunct="1"/>
              <a:t>9</a:t>
            </a:fld>
            <a:endParaRPr lang="tr-TR" altLang="en-US" smtClean="0"/>
          </a:p>
        </p:txBody>
      </p:sp>
      <p:sp>
        <p:nvSpPr>
          <p:cNvPr id="15363" name="Rectangle 2"/>
          <p:cNvSpPr>
            <a:spLocks noGrp="1" noChangeArrowheads="1"/>
          </p:cNvSpPr>
          <p:nvPr>
            <p:ph type="title"/>
          </p:nvPr>
        </p:nvSpPr>
        <p:spPr/>
        <p:txBody>
          <a:bodyPr/>
          <a:lstStyle/>
          <a:p>
            <a:pPr eaLnBrk="1" hangingPunct="1"/>
            <a:r>
              <a:rPr lang="tr-TR" smtClean="0"/>
              <a:t>Görev Çubuğunun Taşınması</a:t>
            </a:r>
          </a:p>
        </p:txBody>
      </p:sp>
      <p:sp>
        <p:nvSpPr>
          <p:cNvPr id="15364" name="Rectangle 3"/>
          <p:cNvSpPr>
            <a:spLocks noGrp="1" noChangeArrowheads="1"/>
          </p:cNvSpPr>
          <p:nvPr>
            <p:ph type="body" idx="1"/>
          </p:nvPr>
        </p:nvSpPr>
        <p:spPr/>
        <p:txBody>
          <a:bodyPr/>
          <a:lstStyle/>
          <a:p>
            <a:pPr eaLnBrk="1" hangingPunct="1"/>
            <a:r>
              <a:rPr lang="tr-TR" sz="2800" smtClean="0"/>
              <a:t>Görev çubuğunun boş alanından tutularak, fare sol tuşla sürüklenerek ekranın 4 köşesinden birine (sol,sağ,alt,üst) bırakılabilir. </a:t>
            </a:r>
          </a:p>
          <a:p>
            <a:pPr eaLnBrk="1" hangingPunct="1"/>
            <a:r>
              <a:rPr lang="tr-TR" sz="2800" smtClean="0"/>
              <a:t>Bunu yapabilmek için Görev Çubuğunun kilitli konumda olmaması gerekir. (Kilidi aktif/pasif yapmak için görev çubuğu üzerinde sağ ile tıklanarak “Görev Çubuğunu Kilitle” seçeneği kullanılır)</a:t>
            </a:r>
          </a:p>
          <a:p>
            <a:pPr eaLnBrk="1" hangingPunct="1"/>
            <a:r>
              <a:rPr lang="tr-TR" sz="2800" smtClean="0"/>
              <a:t>Başlat menüsü görev çubuğunun yerleştirildiği yere göre açılma biçimi alır.</a:t>
            </a:r>
          </a:p>
        </p:txBody>
      </p:sp>
    </p:spTree>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tr-TR" smtClean="0"/>
              <a:t>Otomatik Güncelleştirmeler</a:t>
            </a:r>
          </a:p>
        </p:txBody>
      </p:sp>
      <p:sp>
        <p:nvSpPr>
          <p:cNvPr id="113667" name="Rectangle 3"/>
          <p:cNvSpPr>
            <a:spLocks noGrp="1" noChangeArrowheads="1"/>
          </p:cNvSpPr>
          <p:nvPr>
            <p:ph type="body" idx="1"/>
          </p:nvPr>
        </p:nvSpPr>
        <p:spPr>
          <a:xfrm>
            <a:off x="4284663" y="1719263"/>
            <a:ext cx="4402137" cy="4411662"/>
          </a:xfrm>
        </p:spPr>
        <p:txBody>
          <a:bodyPr/>
          <a:lstStyle/>
          <a:p>
            <a:pPr eaLnBrk="1" hangingPunct="1"/>
            <a:r>
              <a:rPr lang="tr-TR" smtClean="0"/>
              <a:t>İşletim sisteminin internet üzerinden otomatik olarak yenilenmesini sağlayan programdır.</a:t>
            </a:r>
          </a:p>
          <a:p>
            <a:pPr eaLnBrk="1" hangingPunct="1"/>
            <a:endParaRPr lang="tr-TR" smtClean="0"/>
          </a:p>
        </p:txBody>
      </p:sp>
      <p:pic>
        <p:nvPicPr>
          <p:cNvPr id="1136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675"/>
            <a:ext cx="39909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F22C68-2124-476C-9369-30D414AB9521}" type="slidenum">
              <a:rPr lang="tr-TR" altLang="en-US" smtClean="0"/>
              <a:pPr eaLnBrk="1" hangingPunct="1"/>
              <a:t>90</a:t>
            </a:fld>
            <a:endParaRPr lang="tr-TR" altLang="en-US" smtClean="0"/>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p:txBody>
          <a:bodyPr/>
          <a:lstStyle/>
          <a:p>
            <a:pPr eaLnBrk="1" hangingPunct="1"/>
            <a:r>
              <a:rPr lang="tr-TR" smtClean="0"/>
              <a:t>Virüsten Koruma</a:t>
            </a:r>
          </a:p>
        </p:txBody>
      </p:sp>
      <p:graphicFrame>
        <p:nvGraphicFramePr>
          <p:cNvPr id="4098" name="Object 4"/>
          <p:cNvGraphicFramePr>
            <a:graphicFrameLocks noGrp="1" noChangeAspect="1"/>
          </p:cNvGraphicFramePr>
          <p:nvPr>
            <p:ph idx="1"/>
          </p:nvPr>
        </p:nvGraphicFramePr>
        <p:xfrm>
          <a:off x="1331913" y="2133600"/>
          <a:ext cx="6348412" cy="1651000"/>
        </p:xfrm>
        <a:graphic>
          <a:graphicData uri="http://schemas.openxmlformats.org/presentationml/2006/ole">
            <mc:AlternateContent xmlns:mc="http://schemas.openxmlformats.org/markup-compatibility/2006">
              <mc:Choice xmlns:v="urn:schemas-microsoft-com:vml" Requires="v">
                <p:oleObj spid="_x0000_s4106" name="Image" r:id="rId3" imgW="6349206" imgH="1650794" progId="Photoshop.Image.8">
                  <p:embed/>
                </p:oleObj>
              </mc:Choice>
              <mc:Fallback>
                <p:oleObj name="Image" r:id="rId3" imgW="6349206" imgH="1650794" progId="Photoshop.Imag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133600"/>
                        <a:ext cx="6348412"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Rectangle 7"/>
          <p:cNvSpPr>
            <a:spLocks noChangeArrowheads="1"/>
          </p:cNvSpPr>
          <p:nvPr/>
        </p:nvSpPr>
        <p:spPr bwMode="auto">
          <a:xfrm>
            <a:off x="323850" y="4508500"/>
            <a:ext cx="836295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70000"/>
              <a:buFont typeface="Wingdings" pitchFamily="2" charset="2"/>
              <a:buChar char="l"/>
            </a:pPr>
            <a:r>
              <a:rPr lang="tr-TR" sz="3000"/>
              <a:t>Bilgisayarımızda yüklü olan antivirüs yazılımlarının durumları hakkında bilgi verir.</a:t>
            </a:r>
          </a:p>
          <a:p>
            <a:pPr marL="342900" indent="-342900">
              <a:spcBef>
                <a:spcPct val="20000"/>
              </a:spcBef>
              <a:buClr>
                <a:schemeClr val="tx2"/>
              </a:buClr>
              <a:buSzPct val="70000"/>
              <a:buFont typeface="Wingdings" pitchFamily="2" charset="2"/>
              <a:buChar char="l"/>
            </a:pPr>
            <a:endParaRPr lang="tr-TR" sz="3000"/>
          </a:p>
        </p:txBody>
      </p:sp>
      <p:sp>
        <p:nvSpPr>
          <p:cNvPr id="4101"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129D6B-8F79-4669-B0C1-63BF39738691}" type="slidenum">
              <a:rPr lang="tr-TR" altLang="en-US" smtClean="0"/>
              <a:pPr eaLnBrk="1" hangingPunct="1"/>
              <a:t>91</a:t>
            </a:fld>
            <a:endParaRPr lang="tr-TR" altLang="en-US" smtClean="0"/>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tr-TR" smtClean="0"/>
              <a:t>Karakter Eşlem</a:t>
            </a:r>
          </a:p>
        </p:txBody>
      </p:sp>
      <p:sp>
        <p:nvSpPr>
          <p:cNvPr id="114691" name="Rectangle 3"/>
          <p:cNvSpPr>
            <a:spLocks noGrp="1" noChangeArrowheads="1"/>
          </p:cNvSpPr>
          <p:nvPr>
            <p:ph type="body" idx="1"/>
          </p:nvPr>
        </p:nvSpPr>
        <p:spPr>
          <a:xfrm>
            <a:off x="4787900" y="1719263"/>
            <a:ext cx="3898900" cy="4411662"/>
          </a:xfrm>
        </p:spPr>
        <p:txBody>
          <a:bodyPr/>
          <a:lstStyle/>
          <a:p>
            <a:pPr eaLnBrk="1" hangingPunct="1"/>
            <a:r>
              <a:rPr lang="tr-TR" smtClean="0"/>
              <a:t>Klavyeden basılamayan karakterleri çıkarmak için kullanılır.</a:t>
            </a:r>
          </a:p>
        </p:txBody>
      </p:sp>
      <p:pic>
        <p:nvPicPr>
          <p:cNvPr id="1146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425767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767689-5CF2-4A74-A918-0B220558A4B7}" type="slidenum">
              <a:rPr lang="tr-TR" altLang="en-US" smtClean="0"/>
              <a:pPr eaLnBrk="1" hangingPunct="1"/>
              <a:t>92</a:t>
            </a:fld>
            <a:endParaRPr lang="tr-TR" altLang="en-US" smtClean="0"/>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tr-TR" smtClean="0"/>
              <a:t>Sistem Bilgisi</a:t>
            </a:r>
          </a:p>
        </p:txBody>
      </p:sp>
      <p:sp>
        <p:nvSpPr>
          <p:cNvPr id="115715" name="Rectangle 3"/>
          <p:cNvSpPr>
            <a:spLocks noGrp="1" noChangeArrowheads="1"/>
          </p:cNvSpPr>
          <p:nvPr>
            <p:ph type="body" idx="1"/>
          </p:nvPr>
        </p:nvSpPr>
        <p:spPr>
          <a:xfrm>
            <a:off x="5867400" y="2133600"/>
            <a:ext cx="3276600" cy="4411663"/>
          </a:xfrm>
        </p:spPr>
        <p:txBody>
          <a:bodyPr/>
          <a:lstStyle/>
          <a:p>
            <a:pPr eaLnBrk="1" hangingPunct="1"/>
            <a:r>
              <a:rPr lang="tr-TR" smtClean="0"/>
              <a:t>Bilgisayarın yazılım ve donanımı ile ilgili özet bilgi verir.</a:t>
            </a:r>
          </a:p>
        </p:txBody>
      </p:sp>
      <p:pic>
        <p:nvPicPr>
          <p:cNvPr id="1157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675"/>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40ECD2-60F7-4008-B701-78D0BE25304C}" type="slidenum">
              <a:rPr lang="tr-TR" altLang="en-US" smtClean="0"/>
              <a:pPr eaLnBrk="1" hangingPunct="1"/>
              <a:t>93</a:t>
            </a:fld>
            <a:endParaRPr lang="tr-TR" altLang="en-US" smtClean="0"/>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tr-TR" smtClean="0"/>
              <a:t>Sistem Geri Yükleme</a:t>
            </a:r>
          </a:p>
        </p:txBody>
      </p:sp>
      <p:sp>
        <p:nvSpPr>
          <p:cNvPr id="116739" name="Rectangle 3"/>
          <p:cNvSpPr>
            <a:spLocks noGrp="1" noChangeArrowheads="1"/>
          </p:cNvSpPr>
          <p:nvPr>
            <p:ph type="body" idx="1"/>
          </p:nvPr>
        </p:nvSpPr>
        <p:spPr>
          <a:xfrm>
            <a:off x="5580063" y="1719263"/>
            <a:ext cx="3563937" cy="4411662"/>
          </a:xfrm>
        </p:spPr>
        <p:txBody>
          <a:bodyPr/>
          <a:lstStyle/>
          <a:p>
            <a:pPr eaLnBrk="1" hangingPunct="1">
              <a:lnSpc>
                <a:spcPct val="90000"/>
              </a:lnSpc>
            </a:pPr>
            <a:r>
              <a:rPr lang="tr-TR" sz="2600" smtClean="0"/>
              <a:t>Windows Xp sistemimizi istediğimiz bir tarihe geri yükleyebilir. </a:t>
            </a:r>
          </a:p>
          <a:p>
            <a:pPr eaLnBrk="1" hangingPunct="1">
              <a:lnSpc>
                <a:spcPct val="90000"/>
              </a:lnSpc>
            </a:pPr>
            <a:r>
              <a:rPr lang="tr-TR" sz="2600" smtClean="0"/>
              <a:t>Yapılan ayar ve değişiklikler geri alınmış olur. </a:t>
            </a:r>
          </a:p>
          <a:p>
            <a:pPr eaLnBrk="1" hangingPunct="1">
              <a:lnSpc>
                <a:spcPct val="90000"/>
              </a:lnSpc>
            </a:pPr>
            <a:r>
              <a:rPr lang="tr-TR" sz="2600" smtClean="0"/>
              <a:t>Belge yada dosyalarımız geri alma işleminden sonra silinmez.</a:t>
            </a:r>
          </a:p>
        </p:txBody>
      </p:sp>
      <p:pic>
        <p:nvPicPr>
          <p:cNvPr id="1167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675"/>
            <a:ext cx="5280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AB9E0E-6A7D-4B2E-8C42-108678BDBA98}" type="slidenum">
              <a:rPr lang="tr-TR" altLang="en-US" smtClean="0"/>
              <a:pPr eaLnBrk="1" hangingPunct="1"/>
              <a:t>94</a:t>
            </a:fld>
            <a:endParaRPr lang="tr-TR" altLang="en-US" smtClean="0"/>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tr-TR" smtClean="0"/>
              <a:t>Sistem Geri Yükleme</a:t>
            </a:r>
          </a:p>
        </p:txBody>
      </p:sp>
      <p:sp>
        <p:nvSpPr>
          <p:cNvPr id="117763" name="Rectangle 3"/>
          <p:cNvSpPr>
            <a:spLocks noGrp="1" noChangeArrowheads="1"/>
          </p:cNvSpPr>
          <p:nvPr>
            <p:ph type="body" idx="1"/>
          </p:nvPr>
        </p:nvSpPr>
        <p:spPr>
          <a:xfrm>
            <a:off x="5580063" y="1719263"/>
            <a:ext cx="3563937" cy="4781550"/>
          </a:xfrm>
        </p:spPr>
        <p:txBody>
          <a:bodyPr/>
          <a:lstStyle/>
          <a:p>
            <a:pPr eaLnBrk="1" hangingPunct="1">
              <a:lnSpc>
                <a:spcPct val="90000"/>
              </a:lnSpc>
            </a:pPr>
            <a:r>
              <a:rPr lang="tr-TR" sz="2600" smtClean="0"/>
              <a:t>Windows’un daha önceki sürümlerinde bulunmayan bu işlem, yanlışlıkla sisteme zarar verebilecek bir değişiklik yapıldığında (uygun olmayan bir programın yada sürücünün yüklenmesi gibi) kullanılır.</a:t>
            </a:r>
          </a:p>
        </p:txBody>
      </p:sp>
      <p:pic>
        <p:nvPicPr>
          <p:cNvPr id="1177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675"/>
            <a:ext cx="5280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F54BB9-49D2-4FC1-B666-3F9C046ED4AF}" type="slidenum">
              <a:rPr lang="tr-TR" altLang="en-US" smtClean="0"/>
              <a:pPr eaLnBrk="1" hangingPunct="1"/>
              <a:t>95</a:t>
            </a:fld>
            <a:endParaRPr lang="tr-TR" altLang="en-US" smtClean="0"/>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tr-TR" smtClean="0"/>
              <a:t>Adres Defteri</a:t>
            </a:r>
          </a:p>
        </p:txBody>
      </p:sp>
      <p:sp>
        <p:nvSpPr>
          <p:cNvPr id="128003" name="Rectangle 3"/>
          <p:cNvSpPr>
            <a:spLocks noGrp="1" noChangeArrowheads="1"/>
          </p:cNvSpPr>
          <p:nvPr>
            <p:ph type="body" idx="1"/>
          </p:nvPr>
        </p:nvSpPr>
        <p:spPr>
          <a:xfrm>
            <a:off x="5508625" y="1557338"/>
            <a:ext cx="3635375" cy="1655762"/>
          </a:xfrm>
        </p:spPr>
        <p:txBody>
          <a:bodyPr/>
          <a:lstStyle/>
          <a:p>
            <a:pPr eaLnBrk="1" hangingPunct="1"/>
            <a:r>
              <a:rPr lang="tr-TR" smtClean="0"/>
              <a:t>Basit bir adres-telefon defteri programıdır</a:t>
            </a:r>
          </a:p>
        </p:txBody>
      </p:sp>
      <p:pic>
        <p:nvPicPr>
          <p:cNvPr id="1280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5435600"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16" descr="CONTEN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357563"/>
            <a:ext cx="22225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B650B4-E5CA-4887-BFA9-B9480CF1957F}" type="slidenum">
              <a:rPr lang="tr-TR" altLang="en-US" smtClean="0"/>
              <a:pPr eaLnBrk="1" hangingPunct="1"/>
              <a:t>96</a:t>
            </a:fld>
            <a:endParaRPr lang="tr-TR" altLang="en-US" smtClean="0"/>
          </a:p>
        </p:txBody>
      </p:sp>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Grp="1" noChangeArrowheads="1"/>
          </p:cNvSpPr>
          <p:nvPr>
            <p:ph type="title"/>
          </p:nvPr>
        </p:nvSpPr>
        <p:spPr/>
        <p:txBody>
          <a:bodyPr/>
          <a:lstStyle/>
          <a:p>
            <a:pPr eaLnBrk="1" hangingPunct="1"/>
            <a:r>
              <a:rPr lang="tr-TR" smtClean="0"/>
              <a:t>Adres Defteri</a:t>
            </a:r>
          </a:p>
        </p:txBody>
      </p:sp>
      <p:sp>
        <p:nvSpPr>
          <p:cNvPr id="129027" name="Rectangle 8"/>
          <p:cNvSpPr>
            <a:spLocks noChangeArrowheads="1"/>
          </p:cNvSpPr>
          <p:nvPr/>
        </p:nvSpPr>
        <p:spPr bwMode="auto">
          <a:xfrm>
            <a:off x="5508625" y="1557338"/>
            <a:ext cx="36353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70000"/>
              <a:buFont typeface="Wingdings" pitchFamily="2" charset="2"/>
              <a:buChar char="l"/>
            </a:pPr>
            <a:r>
              <a:rPr lang="tr-TR" sz="3000"/>
              <a:t>Yeni kişi menüsü ile listeye yeni kişi eklenir. </a:t>
            </a:r>
          </a:p>
        </p:txBody>
      </p:sp>
      <p:pic>
        <p:nvPicPr>
          <p:cNvPr id="12902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47910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9"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5F1EF0-91ED-4BF3-935D-388FE53FD202}" type="slidenum">
              <a:rPr lang="tr-TR" altLang="en-US" smtClean="0"/>
              <a:pPr eaLnBrk="1" hangingPunct="1"/>
              <a:t>97</a:t>
            </a:fld>
            <a:endParaRPr lang="tr-TR" altLang="en-US" smtClean="0"/>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tr-TR" smtClean="0"/>
              <a:t>Adres Defteri</a:t>
            </a:r>
          </a:p>
        </p:txBody>
      </p:sp>
      <p:sp>
        <p:nvSpPr>
          <p:cNvPr id="130051" name="Rectangle 3"/>
          <p:cNvSpPr>
            <a:spLocks noGrp="1" noChangeArrowheads="1"/>
          </p:cNvSpPr>
          <p:nvPr>
            <p:ph type="body" idx="1"/>
          </p:nvPr>
        </p:nvSpPr>
        <p:spPr>
          <a:xfrm>
            <a:off x="5651500" y="1719263"/>
            <a:ext cx="3035300" cy="4411662"/>
          </a:xfrm>
        </p:spPr>
        <p:txBody>
          <a:bodyPr/>
          <a:lstStyle/>
          <a:p>
            <a:pPr eaLnBrk="1" hangingPunct="1"/>
            <a:r>
              <a:rPr lang="tr-TR" smtClean="0"/>
              <a:t>Yeni grup menüsünden yeni bir grup oluşturulur. </a:t>
            </a:r>
          </a:p>
          <a:p>
            <a:pPr eaLnBrk="1" hangingPunct="1"/>
            <a:r>
              <a:rPr lang="tr-TR" smtClean="0"/>
              <a:t>Grup üyeleri eklenerek grup tamamlanır.</a:t>
            </a:r>
          </a:p>
        </p:txBody>
      </p:sp>
      <p:pic>
        <p:nvPicPr>
          <p:cNvPr id="1300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819275"/>
            <a:ext cx="49339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2979B8-C2DB-44EF-9F8F-932EA5D7485C}" type="slidenum">
              <a:rPr lang="tr-TR" altLang="en-US" smtClean="0"/>
              <a:pPr eaLnBrk="1" hangingPunct="1"/>
              <a:t>98</a:t>
            </a:fld>
            <a:endParaRPr lang="tr-TR" altLang="en-US" smtClean="0"/>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tr-TR" smtClean="0"/>
              <a:t>Adres Defteri</a:t>
            </a:r>
          </a:p>
        </p:txBody>
      </p:sp>
      <p:sp>
        <p:nvSpPr>
          <p:cNvPr id="131075" name="Rectangle 3"/>
          <p:cNvSpPr>
            <a:spLocks noGrp="1" noChangeArrowheads="1"/>
          </p:cNvSpPr>
          <p:nvPr>
            <p:ph type="body" idx="1"/>
          </p:nvPr>
        </p:nvSpPr>
        <p:spPr>
          <a:xfrm>
            <a:off x="4787900" y="1719263"/>
            <a:ext cx="3898900" cy="4411662"/>
          </a:xfrm>
        </p:spPr>
        <p:txBody>
          <a:bodyPr/>
          <a:lstStyle/>
          <a:p>
            <a:pPr eaLnBrk="1" hangingPunct="1"/>
            <a:r>
              <a:rPr lang="tr-TR" smtClean="0"/>
              <a:t>Kişi bul seçeneği sayesinde aranılan kişi kolayca bulunabilir. </a:t>
            </a:r>
          </a:p>
        </p:txBody>
      </p:sp>
      <p:pic>
        <p:nvPicPr>
          <p:cNvPr id="131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36838"/>
            <a:ext cx="46005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7CEA8A-04C3-4B0F-85E2-EBA22FD70A82}" type="slidenum">
              <a:rPr lang="tr-TR" altLang="en-US" smtClean="0"/>
              <a:pPr eaLnBrk="1" hangingPunct="1"/>
              <a:t>99</a:t>
            </a:fld>
            <a:endParaRPr lang="tr-TR" altLang="en-US" smtClean="0"/>
          </a:p>
        </p:txBody>
      </p:sp>
    </p:spTree>
  </p:cSld>
  <p:clrMapOvr>
    <a:masterClrMapping/>
  </p:clrMapOvr>
  <p:transition spd="slow"/>
</p:sld>
</file>

<file path=ppt/theme/theme1.xml><?xml version="1.0" encoding="utf-8"?>
<a:theme xmlns:a="http://schemas.openxmlformats.org/drawingml/2006/main" name="Network">
  <a:themeElements>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Network">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2333</TotalTime>
  <Words>3259</Words>
  <Application>Microsoft Office PowerPoint</Application>
  <PresentationFormat>Ekran Gösterisi (4:3)</PresentationFormat>
  <Paragraphs>430</Paragraphs>
  <Slides>105</Slides>
  <Notes>6</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105</vt:i4>
      </vt:variant>
    </vt:vector>
  </HeadingPairs>
  <TitlesOfParts>
    <vt:vector size="107" baseType="lpstr">
      <vt:lpstr>Network</vt:lpstr>
      <vt:lpstr>Image</vt:lpstr>
      <vt:lpstr>PowerPoint Sunusu</vt:lpstr>
      <vt:lpstr>Klavye Kullanımı</vt:lpstr>
      <vt:lpstr>Klavye Kullanımı</vt:lpstr>
      <vt:lpstr>Mouse Kullanımı</vt:lpstr>
      <vt:lpstr>Mouse Kullanımı</vt:lpstr>
      <vt:lpstr>Nesneleri Seçmek</vt:lpstr>
      <vt:lpstr>Masaüstü (Desktop)</vt:lpstr>
      <vt:lpstr>Görev Çubuğu</vt:lpstr>
      <vt:lpstr>Görev Çubuğunun Taşınması</vt:lpstr>
      <vt:lpstr>Başlat Menüsü</vt:lpstr>
      <vt:lpstr>Başlat Menüsü Özellikleri</vt:lpstr>
      <vt:lpstr>Başlat Menüsü Özellikleri</vt:lpstr>
      <vt:lpstr>Başlat Menüsü Özellikleri</vt:lpstr>
      <vt:lpstr>Başlat Menüsü Özellikleri</vt:lpstr>
      <vt:lpstr>Bilgisayarım</vt:lpstr>
      <vt:lpstr>PowerPoint Sunusu</vt:lpstr>
      <vt:lpstr>Belgelerim</vt:lpstr>
      <vt:lpstr>Geri Dönüşüm Kutusu</vt:lpstr>
      <vt:lpstr>Ağ Komşuları</vt:lpstr>
      <vt:lpstr>Masaüstü Kısayol Menüsü – Simgeleri Yerleştir</vt:lpstr>
      <vt:lpstr>Masaüstü Kısayol Menüsü – Simgeleri Yerleştir</vt:lpstr>
      <vt:lpstr>Masaüstü Kısayol Menüsü – Simgeleri Yerleştir</vt:lpstr>
      <vt:lpstr>Görüntü Özellikleri: Temalar</vt:lpstr>
      <vt:lpstr>Görüntü Özellikleri: Masaüstü</vt:lpstr>
      <vt:lpstr>Görüntü Özellikleri: Masaüstü</vt:lpstr>
      <vt:lpstr>Görüntü Özellikleri: Ekran Koruyucu</vt:lpstr>
      <vt:lpstr>Pencere Kavramı</vt:lpstr>
      <vt:lpstr>Pencerenin Boyutlarını Değiştirmek</vt:lpstr>
      <vt:lpstr>Başlık Çubuğu</vt:lpstr>
      <vt:lpstr>Menü Çubuğu</vt:lpstr>
      <vt:lpstr>Menü Çubuğu</vt:lpstr>
      <vt:lpstr>Durum Çubuğu</vt:lpstr>
      <vt:lpstr>Standart Düğmeler</vt:lpstr>
      <vt:lpstr>PowerPoint Sunusu</vt:lpstr>
      <vt:lpstr>PowerPoint Sunusu</vt:lpstr>
      <vt:lpstr>PowerPoint Sunusu</vt:lpstr>
      <vt:lpstr>PowerPoint Sunusu</vt:lpstr>
      <vt:lpstr>PowerPoint Sunusu</vt:lpstr>
      <vt:lpstr>PowerPoint Sunusu</vt:lpstr>
      <vt:lpstr>PowerPoint Sunusu</vt:lpstr>
      <vt:lpstr>Dosyayı Yeniden Adlandırmak</vt:lpstr>
      <vt:lpstr>Dosyaları Silme</vt:lpstr>
      <vt:lpstr>Dosyaları Silme</vt:lpstr>
      <vt:lpstr>Dosyaları kopyalamak</vt:lpstr>
      <vt:lpstr>Dosyaları kopyalamak</vt:lpstr>
      <vt:lpstr>Dosyaları taşımak</vt:lpstr>
      <vt:lpstr>Dosyaları taşımak</vt:lpstr>
      <vt:lpstr>Klasör İşlemleri</vt:lpstr>
      <vt:lpstr>Çoklu Seçim Yapmak</vt:lpstr>
      <vt:lpstr>Çoklu Seçim Yapmak</vt:lpstr>
      <vt:lpstr>Çoklu Seçim Yapmak</vt:lpstr>
      <vt:lpstr>Çoklu Seçim Yapmak</vt:lpstr>
      <vt:lpstr>Çoklu Seçim Yapmak</vt:lpstr>
      <vt:lpstr>Sağ tuş + özellikler</vt:lpstr>
      <vt:lpstr>PowerPoint Sunusu</vt:lpstr>
      <vt:lpstr>Donatılar Grubu</vt:lpstr>
      <vt:lpstr>Eğlence</vt:lpstr>
      <vt:lpstr>Ses Ayarı Denetimi</vt:lpstr>
      <vt:lpstr>Ses Kaydedicisi</vt:lpstr>
      <vt:lpstr>Windows Media Player</vt:lpstr>
      <vt:lpstr>Windows Media Player</vt:lpstr>
      <vt:lpstr>Windows Media Player</vt:lpstr>
      <vt:lpstr>Erişilebilirlik</vt:lpstr>
      <vt:lpstr>Büyüteç</vt:lpstr>
      <vt:lpstr>Ekran Klavyesi</vt:lpstr>
      <vt:lpstr>İletişim</vt:lpstr>
      <vt:lpstr>Ağ Bağlantılarım</vt:lpstr>
      <vt:lpstr>Ağ kurulum Sihirbazı</vt:lpstr>
      <vt:lpstr>Ağ kurulum Sihirbazı</vt:lpstr>
      <vt:lpstr>Ağ kurulum Sihirbazı</vt:lpstr>
      <vt:lpstr>Ağ kurulum Sihirbazı</vt:lpstr>
      <vt:lpstr>Ağ kurulum Sihirbazı</vt:lpstr>
      <vt:lpstr>Ağ kurulum Sihirbazı</vt:lpstr>
      <vt:lpstr>Ağ kurulum Sihirbazı</vt:lpstr>
      <vt:lpstr>Ağ kurulum Sihirbazı</vt:lpstr>
      <vt:lpstr>Ağ kurulum Sihirbazı</vt:lpstr>
      <vt:lpstr>Ağ kurulum Sihirbazı</vt:lpstr>
      <vt:lpstr>Uzak Masaüstü Bağlantısı</vt:lpstr>
      <vt:lpstr>Sistem Araçları</vt:lpstr>
      <vt:lpstr>Disk Birleştirici</vt:lpstr>
      <vt:lpstr>Disk Temizleyici</vt:lpstr>
      <vt:lpstr>Dosya ve Ayar Aktarma Sihirbazı</vt:lpstr>
      <vt:lpstr>Dosya ve Ayar Aktarma Sihirbazı</vt:lpstr>
      <vt:lpstr>Dosya ve Ayar Aktarma Sihirbazı</vt:lpstr>
      <vt:lpstr>Dosya ve Ayar Aktarma Sihirbazı</vt:lpstr>
      <vt:lpstr>Dosya ve Ayar Aktarma Sihirbazı</vt:lpstr>
      <vt:lpstr>Güvenlik Merkezi</vt:lpstr>
      <vt:lpstr>Windows Güvenlik Duvarı</vt:lpstr>
      <vt:lpstr>Windows Güvenlik Duvarı</vt:lpstr>
      <vt:lpstr>Otomatik Güncelleştirmeler</vt:lpstr>
      <vt:lpstr>Virüsten Koruma</vt:lpstr>
      <vt:lpstr>Karakter Eşlem</vt:lpstr>
      <vt:lpstr>Sistem Bilgisi</vt:lpstr>
      <vt:lpstr>Sistem Geri Yükleme</vt:lpstr>
      <vt:lpstr>Sistem Geri Yükleme</vt:lpstr>
      <vt:lpstr>Adres Defteri</vt:lpstr>
      <vt:lpstr>Adres Defteri</vt:lpstr>
      <vt:lpstr>Adres Defteri</vt:lpstr>
      <vt:lpstr>Adres Defteri</vt:lpstr>
      <vt:lpstr>Hesap Makinesi</vt:lpstr>
      <vt:lpstr>Komut İstemi</vt:lpstr>
      <vt:lpstr>Not Defteri</vt:lpstr>
      <vt:lpstr>Paint</vt:lpstr>
      <vt:lpstr>Windows Gezgini</vt:lpstr>
      <vt:lpstr>WordPad</vt:lpstr>
    </vt:vector>
  </TitlesOfParts>
  <Manager>www.huseyinduran.com</Manager>
  <Company>www.huseyinduran.com</Company>
  <LinksUpToDate>false</LinksUpToDate>
  <SharedDoc>false</SharedDoc>
  <HyperlinkBase>www.huseyinduran.com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İşletim Sistemleri</dc:title>
  <dc:subject>Windows xp İşletim Sistemi</dc:subject>
  <dc:creator>www.huseyinduran.com</dc:creator>
  <cp:keywords>www.huseyinduran.com</cp:keywords>
  <dc:description>www.huseyinduran.com</dc:description>
  <cp:lastModifiedBy>benim</cp:lastModifiedBy>
  <cp:revision>203</cp:revision>
  <dcterms:created xsi:type="dcterms:W3CDTF">2002-05-27T10:56:22Z</dcterms:created>
  <dcterms:modified xsi:type="dcterms:W3CDTF">2012-10-31T08:10:10Z</dcterms:modified>
  <cp:category>www.huseyinduran.com</cp:category>
</cp:coreProperties>
</file>